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slideMasters/slideMaster6.xml" ContentType="application/vnd.openxmlformats-officedocument.presentationml.slideMaster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notesSlides/notesSlide13.xml" ContentType="application/vnd.openxmlformats-officedocument.presentationml.notesSlide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721" r:id="rId2"/>
    <p:sldMasterId id="2147483758" r:id="rId3"/>
    <p:sldMasterId id="2147483792" r:id="rId4"/>
    <p:sldMasterId id="2147483816" r:id="rId5"/>
    <p:sldMasterId id="2147483828" r:id="rId6"/>
  </p:sldMasterIdLst>
  <p:notesMasterIdLst>
    <p:notesMasterId r:id="rId20"/>
  </p:notesMasterIdLst>
  <p:sldIdLst>
    <p:sldId id="1241" r:id="rId7"/>
    <p:sldId id="1242" r:id="rId8"/>
    <p:sldId id="1243" r:id="rId9"/>
    <p:sldId id="1244" r:id="rId10"/>
    <p:sldId id="1245" r:id="rId11"/>
    <p:sldId id="1183" r:id="rId12"/>
    <p:sldId id="1246" r:id="rId13"/>
    <p:sldId id="1193" r:id="rId14"/>
    <p:sldId id="1247" r:id="rId15"/>
    <p:sldId id="1227" r:id="rId16"/>
    <p:sldId id="1210" r:id="rId17"/>
    <p:sldId id="1248" r:id="rId18"/>
    <p:sldId id="1163" r:id="rId19"/>
  </p:sldIdLst>
  <p:sldSz cx="9144000" cy="5143500" type="screen16x9"/>
  <p:notesSz cx="6797675" cy="987266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68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3776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0664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7552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4441" algn="l" defTabSz="913776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1328" algn="l" defTabSz="913776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198216" algn="l" defTabSz="913776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5105" algn="l" defTabSz="913776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34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667E46"/>
    <a:srgbClr val="73782C"/>
    <a:srgbClr val="929939"/>
    <a:srgbClr val="78953D"/>
    <a:srgbClr val="3849C8"/>
    <a:srgbClr val="7DC7FF"/>
    <a:srgbClr val="FE7F00"/>
    <a:srgbClr val="007AD6"/>
    <a:srgbClr val="00863D"/>
    <a:srgbClr val="FF962D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8894" autoAdjust="0"/>
  </p:normalViewPr>
  <p:slideViewPr>
    <p:cSldViewPr>
      <p:cViewPr>
        <p:scale>
          <a:sx n="100" d="100"/>
          <a:sy n="100" d="100"/>
        </p:scale>
        <p:origin x="-72" y="234"/>
      </p:cViewPr>
      <p:guideLst>
        <p:guide orient="horz" pos="1620"/>
        <p:guide pos="342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theme" Target="theme/theme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633"/>
          </a:xfrm>
          <a:prstGeom prst="rect">
            <a:avLst/>
          </a:prstGeom>
        </p:spPr>
        <p:txBody>
          <a:bodyPr vert="horz" lIns="94828" tIns="47414" rIns="94828" bIns="47414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2" y="0"/>
            <a:ext cx="2945659" cy="493633"/>
          </a:xfrm>
          <a:prstGeom prst="rect">
            <a:avLst/>
          </a:prstGeom>
        </p:spPr>
        <p:txBody>
          <a:bodyPr vert="horz" lIns="94828" tIns="47414" rIns="94828" bIns="47414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E277C2A-024E-4838-A058-FB6B8D9E97B3}" type="datetimeFigureOut">
              <a:rPr lang="ru-RU"/>
              <a:pPr>
                <a:defRPr/>
              </a:pPr>
              <a:t>27.02.2019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39775"/>
            <a:ext cx="6584950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828" tIns="47414" rIns="94828" bIns="47414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689515"/>
            <a:ext cx="5438140" cy="4442698"/>
          </a:xfrm>
          <a:prstGeom prst="rect">
            <a:avLst/>
          </a:prstGeom>
        </p:spPr>
        <p:txBody>
          <a:bodyPr vert="horz" lIns="94828" tIns="47414" rIns="94828" bIns="47414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7317"/>
            <a:ext cx="2945659" cy="493633"/>
          </a:xfrm>
          <a:prstGeom prst="rect">
            <a:avLst/>
          </a:prstGeom>
        </p:spPr>
        <p:txBody>
          <a:bodyPr vert="horz" lIns="94828" tIns="47414" rIns="94828" bIns="47414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2" y="9377317"/>
            <a:ext cx="2945659" cy="493633"/>
          </a:xfrm>
          <a:prstGeom prst="rect">
            <a:avLst/>
          </a:prstGeom>
        </p:spPr>
        <p:txBody>
          <a:bodyPr vert="horz" lIns="94828" tIns="47414" rIns="94828" bIns="47414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B12D70D-6C77-44AE-9729-25AC248611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225644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6888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3776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0664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7552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4441" algn="l" defTabSz="91377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1328" algn="l" defTabSz="91377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8216" algn="l" defTabSz="91377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5105" algn="l" defTabSz="91377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0AC58D-1D51-4453-B903-2E4F4B70A49B}" type="slidenum">
              <a:rPr lang="ru-RU" smtClean="0">
                <a:solidFill>
                  <a:prstClr val="black"/>
                </a:solidFill>
              </a:rPr>
              <a:pPr/>
              <a:t>1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981840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088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250884" name="Номер слайда 3"/>
          <p:cNvSpPr txBox="1">
            <a:spLocks noGrp="1"/>
          </p:cNvSpPr>
          <p:nvPr/>
        </p:nvSpPr>
        <p:spPr bwMode="auto">
          <a:xfrm>
            <a:off x="3850442" y="9377317"/>
            <a:ext cx="2945659" cy="493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8" tIns="47414" rIns="94828" bIns="47414" anchor="b"/>
          <a:lstStyle/>
          <a:p>
            <a:pPr algn="r"/>
            <a:fld id="{D6390B3A-B232-4939-B268-647CD3CFD47C}" type="slidenum">
              <a:rPr lang="ru-RU">
                <a:solidFill>
                  <a:srgbClr val="000000"/>
                </a:solidFill>
                <a:latin typeface="Calibri" pitchFamily="34" charset="0"/>
              </a:rPr>
              <a:pPr algn="r"/>
              <a:t>2</a:t>
            </a:fld>
            <a:endParaRPr lang="ru-RU">
              <a:solidFill>
                <a:srgbClr val="00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961990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C3901-DB45-4312-8D6B-E8EFDFE9E2DA}" type="slidenum">
              <a:rPr lang="ru-RU" smtClean="0">
                <a:solidFill>
                  <a:prstClr val="black"/>
                </a:solidFill>
              </a:rPr>
              <a:pPr/>
              <a:t>3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700368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C3901-DB45-4312-8D6B-E8EFDFE9E2DA}" type="slidenum">
              <a:rPr lang="ru-RU" smtClean="0">
                <a:solidFill>
                  <a:prstClr val="black"/>
                </a:solidFill>
              </a:rPr>
              <a:pPr/>
              <a:t>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043362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325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2AA0A2DA-7B0F-4E34-AC8A-D7AE12848DDD}" type="slidenum">
              <a:rPr lang="ru-RU">
                <a:solidFill>
                  <a:srgbClr val="000000"/>
                </a:solidFill>
              </a:rPr>
              <a:pPr>
                <a:defRPr/>
              </a:pPr>
              <a:t>5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1504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C3901-DB45-4312-8D6B-E8EFDFE9E2DA}" type="slidenum">
              <a:rPr lang="ru-RU" smtClean="0">
                <a:solidFill>
                  <a:prstClr val="black"/>
                </a:solidFill>
              </a:rPr>
              <a:pPr/>
              <a:t>6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043362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107950" y="739775"/>
            <a:ext cx="6581775" cy="3703638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58371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456E3414-B742-4901-84CC-A263182A62AE}" type="slidenum">
              <a:rPr lang="ru-RU">
                <a:solidFill>
                  <a:srgbClr val="000000"/>
                </a:solidFill>
              </a:rPr>
              <a:pPr>
                <a:defRPr/>
              </a:pPr>
              <a:t>7</a:t>
            </a:fld>
            <a:endParaRPr 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377292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7" name="Rectangle 7"/>
          <p:cNvSpPr txBox="1">
            <a:spLocks noGrp="1" noChangeArrowheads="1"/>
          </p:cNvSpPr>
          <p:nvPr/>
        </p:nvSpPr>
        <p:spPr bwMode="auto">
          <a:xfrm>
            <a:off x="3850442" y="9377317"/>
            <a:ext cx="2945659" cy="493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8" tIns="47414" rIns="94828" bIns="47414" anchor="b"/>
          <a:lstStyle/>
          <a:p>
            <a:pPr algn="r"/>
            <a:fld id="{312CD4E0-B145-4D3F-A848-ABEBE4541DF6}" type="slidenum">
              <a:rPr lang="ru-RU" altLang="ru-RU">
                <a:solidFill>
                  <a:prstClr val="black"/>
                </a:solidFill>
              </a:rPr>
              <a:pPr algn="r"/>
              <a:t>8</a:t>
            </a:fld>
            <a:endParaRPr lang="ru-RU" altLang="ru-RU">
              <a:solidFill>
                <a:prstClr val="black"/>
              </a:solidFill>
            </a:endParaRPr>
          </a:p>
        </p:txBody>
      </p:sp>
      <p:sp>
        <p:nvSpPr>
          <p:cNvPr id="1628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7950" y="739775"/>
            <a:ext cx="6581775" cy="3703638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28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62820" name="Номер слайда 3"/>
          <p:cNvSpPr txBox="1">
            <a:spLocks noGrp="1"/>
          </p:cNvSpPr>
          <p:nvPr/>
        </p:nvSpPr>
        <p:spPr bwMode="auto">
          <a:xfrm>
            <a:off x="3850442" y="9377317"/>
            <a:ext cx="2945659" cy="493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828" tIns="47414" rIns="94828" bIns="47414" anchor="b"/>
          <a:lstStyle/>
          <a:p>
            <a:pPr algn="r"/>
            <a:fld id="{4F03C327-B969-4959-9D72-439953965230}" type="slidenum">
              <a:rPr lang="ru-RU" altLang="ru-RU">
                <a:solidFill>
                  <a:srgbClr val="000000"/>
                </a:solidFill>
                <a:latin typeface="Calibri" pitchFamily="34" charset="0"/>
              </a:rPr>
              <a:pPr algn="r"/>
              <a:t>8</a:t>
            </a:fld>
            <a:endParaRPr lang="ru-RU" altLang="ru-RU">
              <a:solidFill>
                <a:srgbClr val="0000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828169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EF4F80-D882-4C6E-A56A-D5359D0A5273}" type="slidenum">
              <a:rPr lang="ru-RU" smtClean="0">
                <a:solidFill>
                  <a:prstClr val="black"/>
                </a:solidFill>
              </a:rPr>
              <a:pPr/>
              <a:t>9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440729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body"/>
          </p:nvPr>
        </p:nvSpPr>
        <p:spPr>
          <a:xfrm>
            <a:off x="679769" y="4689515"/>
            <a:ext cx="5437783" cy="444231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5" name="CustomShape 2"/>
          <p:cNvSpPr/>
          <p:nvPr/>
        </p:nvSpPr>
        <p:spPr>
          <a:xfrm>
            <a:off x="3850589" y="9377475"/>
            <a:ext cx="2945302" cy="493244"/>
          </a:xfrm>
          <a:prstGeom prst="rect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xmlns="" val="33512869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7950" y="739775"/>
            <a:ext cx="6581775" cy="3703638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04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80899" name="Номер слайда 3"/>
          <p:cNvSpPr txBox="1">
            <a:spLocks noGrp="1"/>
          </p:cNvSpPr>
          <p:nvPr/>
        </p:nvSpPr>
        <p:spPr bwMode="auto">
          <a:xfrm>
            <a:off x="3850442" y="9377317"/>
            <a:ext cx="2945659" cy="49363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4828" tIns="47414" rIns="94828" bIns="47414" anchor="b"/>
          <a:lstStyle/>
          <a:p>
            <a:pPr algn="r">
              <a:defRPr/>
            </a:pPr>
            <a:fld id="{A88C7F8B-40F2-4D74-8908-8CF1DA3919CE}" type="slidenum">
              <a:rPr lang="ru-RU">
                <a:solidFill>
                  <a:srgbClr val="000000"/>
                </a:solidFill>
                <a:latin typeface="Calibri"/>
              </a:rPr>
              <a:pPr algn="r">
                <a:defRPr/>
              </a:pPr>
              <a:t>11</a:t>
            </a:fld>
            <a:endParaRPr lang="ru-RU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55402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040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80899" name="Номер слайда 3"/>
          <p:cNvSpPr txBox="1">
            <a:spLocks noGrp="1"/>
          </p:cNvSpPr>
          <p:nvPr/>
        </p:nvSpPr>
        <p:spPr bwMode="auto">
          <a:xfrm>
            <a:off x="3850442" y="9377317"/>
            <a:ext cx="2945659" cy="49363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4828" tIns="47414" rIns="94828" bIns="47414" anchor="b"/>
          <a:lstStyle/>
          <a:p>
            <a:pPr algn="r">
              <a:defRPr/>
            </a:pPr>
            <a:fld id="{A88C7F8B-40F2-4D74-8908-8CF1DA3919CE}" type="slidenum">
              <a:rPr lang="ru-RU">
                <a:solidFill>
                  <a:srgbClr val="000000"/>
                </a:solidFill>
                <a:latin typeface="Calibri"/>
              </a:rPr>
              <a:pPr algn="r">
                <a:defRPr/>
              </a:pPr>
              <a:t>12</a:t>
            </a:fld>
            <a:endParaRPr lang="ru-RU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127768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BC3901-DB45-4312-8D6B-E8EFDFE9E2DA}" type="slidenum">
              <a:rPr lang="ru-RU" smtClean="0">
                <a:solidFill>
                  <a:prstClr val="black"/>
                </a:solidFill>
              </a:rPr>
              <a:pPr/>
              <a:t>13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043362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8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7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6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75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44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1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82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51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AD9853-E159-4CF4-8210-37F40E346F6A}" type="datetimeFigureOut">
              <a:rPr lang="ru-RU"/>
              <a:pPr>
                <a:defRPr/>
              </a:pPr>
              <a:t>27.02.2019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DB8D8B-5A17-4EC8-B020-EAEDEF7369B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02DC31-C34F-488A-AFA7-B7B9E198150A}" type="datetimeFigureOut">
              <a:rPr lang="ru-RU"/>
              <a:pPr>
                <a:defRPr/>
              </a:pPr>
              <a:t>27.02.2019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ED3DF-7704-4BDD-B839-F17FE1BCCE0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88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377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66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755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444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132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821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510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C0FDE7-EF9A-458C-BF33-BC54BD551D8B}" type="datetimeFigureOut">
              <a:rPr lang="ru-RU"/>
              <a:pPr>
                <a:defRPr/>
              </a:pPr>
              <a:t>27.02.2019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066E12-B40F-4676-B39A-8528DDDE50E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4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4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B27B9E-C292-4C38-9615-A3A2AA3F785C}" type="datetimeFigureOut">
              <a:rPr lang="ru-RU"/>
              <a:pPr>
                <a:defRPr/>
              </a:pPr>
              <a:t>27.02.2019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C60389-DDC8-4EEC-A17D-FF66A7A22C5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888" indent="0">
              <a:buNone/>
              <a:defRPr sz="2000" b="1"/>
            </a:lvl2pPr>
            <a:lvl3pPr marL="913776" indent="0">
              <a:buNone/>
              <a:defRPr sz="1800" b="1"/>
            </a:lvl3pPr>
            <a:lvl4pPr marL="1370664" indent="0">
              <a:buNone/>
              <a:defRPr sz="1600" b="1"/>
            </a:lvl4pPr>
            <a:lvl5pPr marL="1827552" indent="0">
              <a:buNone/>
              <a:defRPr sz="1600" b="1"/>
            </a:lvl5pPr>
            <a:lvl6pPr marL="2284441" indent="0">
              <a:buNone/>
              <a:defRPr sz="1600" b="1"/>
            </a:lvl6pPr>
            <a:lvl7pPr marL="2741328" indent="0">
              <a:buNone/>
              <a:defRPr sz="1600" b="1"/>
            </a:lvl7pPr>
            <a:lvl8pPr marL="3198216" indent="0">
              <a:buNone/>
              <a:defRPr sz="1600" b="1"/>
            </a:lvl8pPr>
            <a:lvl9pPr marL="3655105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9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888" indent="0">
              <a:buNone/>
              <a:defRPr sz="2000" b="1"/>
            </a:lvl2pPr>
            <a:lvl3pPr marL="913776" indent="0">
              <a:buNone/>
              <a:defRPr sz="1800" b="1"/>
            </a:lvl3pPr>
            <a:lvl4pPr marL="1370664" indent="0">
              <a:buNone/>
              <a:defRPr sz="1600" b="1"/>
            </a:lvl4pPr>
            <a:lvl5pPr marL="1827552" indent="0">
              <a:buNone/>
              <a:defRPr sz="1600" b="1"/>
            </a:lvl5pPr>
            <a:lvl6pPr marL="2284441" indent="0">
              <a:buNone/>
              <a:defRPr sz="1600" b="1"/>
            </a:lvl6pPr>
            <a:lvl7pPr marL="2741328" indent="0">
              <a:buNone/>
              <a:defRPr sz="1600" b="1"/>
            </a:lvl7pPr>
            <a:lvl8pPr marL="3198216" indent="0">
              <a:buNone/>
              <a:defRPr sz="1600" b="1"/>
            </a:lvl8pPr>
            <a:lvl9pPr marL="3655105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9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8F0892-F49F-47D5-8B66-E4E2936B067D}" type="datetimeFigureOut">
              <a:rPr lang="ru-RU"/>
              <a:pPr>
                <a:defRPr/>
              </a:pPr>
              <a:t>27.02.2019</a:t>
            </a:fld>
            <a:endParaRPr lang="ru-RU" dirty="0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E520FC-7D54-4515-A5F4-F1BC8B9C160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A4CA54-076C-482B-A4E5-20DC094C59DE}" type="datetimeFigureOut">
              <a:rPr lang="ru-RU"/>
              <a:pPr>
                <a:defRPr/>
              </a:pPr>
              <a:t>27.02.2019</a:t>
            </a:fld>
            <a:endParaRPr lang="ru-RU" dirty="0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F784C-4B6A-4D5D-B8F2-E248F759D5F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F49D9-2B49-4940-ABE2-DC8C3D125216}" type="datetimeFigureOut">
              <a:rPr lang="ru-RU"/>
              <a:pPr>
                <a:defRPr/>
              </a:pPr>
              <a:t>27.02.2019</a:t>
            </a:fld>
            <a:endParaRPr lang="ru-RU" dirty="0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C7B255-D145-448D-99AB-02C5F1F278E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7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1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7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6888" indent="0">
              <a:buNone/>
              <a:defRPr sz="1200"/>
            </a:lvl2pPr>
            <a:lvl3pPr marL="913776" indent="0">
              <a:buNone/>
              <a:defRPr sz="1000"/>
            </a:lvl3pPr>
            <a:lvl4pPr marL="1370664" indent="0">
              <a:buNone/>
              <a:defRPr sz="900"/>
            </a:lvl4pPr>
            <a:lvl5pPr marL="1827552" indent="0">
              <a:buNone/>
              <a:defRPr sz="900"/>
            </a:lvl5pPr>
            <a:lvl6pPr marL="2284441" indent="0">
              <a:buNone/>
              <a:defRPr sz="900"/>
            </a:lvl6pPr>
            <a:lvl7pPr marL="2741328" indent="0">
              <a:buNone/>
              <a:defRPr sz="900"/>
            </a:lvl7pPr>
            <a:lvl8pPr marL="3198216" indent="0">
              <a:buNone/>
              <a:defRPr sz="900"/>
            </a:lvl8pPr>
            <a:lvl9pPr marL="3655105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FF3A00-FFE1-4925-9291-A3B5D6558BA4}" type="datetimeFigureOut">
              <a:rPr lang="ru-RU"/>
              <a:pPr>
                <a:defRPr/>
              </a:pPr>
              <a:t>27.02.2019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48E251-5C7C-4853-80A5-93E8F4FBB5E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6888" indent="0">
              <a:buNone/>
              <a:defRPr sz="2800"/>
            </a:lvl2pPr>
            <a:lvl3pPr marL="913776" indent="0">
              <a:buNone/>
              <a:defRPr sz="2400"/>
            </a:lvl3pPr>
            <a:lvl4pPr marL="1370664" indent="0">
              <a:buNone/>
              <a:defRPr sz="2000"/>
            </a:lvl4pPr>
            <a:lvl5pPr marL="1827552" indent="0">
              <a:buNone/>
              <a:defRPr sz="2000"/>
            </a:lvl5pPr>
            <a:lvl6pPr marL="2284441" indent="0">
              <a:buNone/>
              <a:defRPr sz="2000"/>
            </a:lvl6pPr>
            <a:lvl7pPr marL="2741328" indent="0">
              <a:buNone/>
              <a:defRPr sz="2000"/>
            </a:lvl7pPr>
            <a:lvl8pPr marL="3198216" indent="0">
              <a:buNone/>
              <a:defRPr sz="2000"/>
            </a:lvl8pPr>
            <a:lvl9pPr marL="3655105" indent="0">
              <a:buNone/>
              <a:defRPr sz="2000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6888" indent="0">
              <a:buNone/>
              <a:defRPr sz="1200"/>
            </a:lvl2pPr>
            <a:lvl3pPr marL="913776" indent="0">
              <a:buNone/>
              <a:defRPr sz="1000"/>
            </a:lvl3pPr>
            <a:lvl4pPr marL="1370664" indent="0">
              <a:buNone/>
              <a:defRPr sz="900"/>
            </a:lvl4pPr>
            <a:lvl5pPr marL="1827552" indent="0">
              <a:buNone/>
              <a:defRPr sz="900"/>
            </a:lvl5pPr>
            <a:lvl6pPr marL="2284441" indent="0">
              <a:buNone/>
              <a:defRPr sz="900"/>
            </a:lvl6pPr>
            <a:lvl7pPr marL="2741328" indent="0">
              <a:buNone/>
              <a:defRPr sz="900"/>
            </a:lvl7pPr>
            <a:lvl8pPr marL="3198216" indent="0">
              <a:buNone/>
              <a:defRPr sz="900"/>
            </a:lvl8pPr>
            <a:lvl9pPr marL="3655105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51EBB1-E42C-40FB-BE08-2A3224CADD46}" type="datetimeFigureOut">
              <a:rPr lang="ru-RU"/>
              <a:pPr>
                <a:defRPr/>
              </a:pPr>
              <a:t>27.02.2019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6484D6-C6E0-4880-8ABC-5171142308A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AC4D5-BE32-4D47-9E28-FEBC61EF602E}" type="datetimeFigureOut">
              <a:rPr lang="ru-RU"/>
              <a:pPr>
                <a:defRPr/>
              </a:pPr>
              <a:t>27.02.2019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382417-6292-4E45-AE5F-FBF6CB47A2F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912574-06E4-4958-9FA0-BAB0D2A519E0}" type="datetimeFigureOut">
              <a:rPr lang="ru-RU"/>
              <a:pPr>
                <a:defRPr/>
              </a:pPr>
              <a:t>27.02.2019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AEA5B3-BEBD-457B-8DAE-53A189DCD1D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62000" y="2135983"/>
            <a:ext cx="7772400" cy="528638"/>
          </a:xfrm>
          <a:extLst/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en-US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62000" y="2650331"/>
            <a:ext cx="7772400" cy="514350"/>
          </a:xfrm>
          <a:extLst/>
        </p:spPr>
        <p:txBody>
          <a:bodyPr/>
          <a:lstStyle>
            <a:lvl1pPr marL="0" indent="0" algn="r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noProof="0" smtClean="0"/>
              <a:t>Образец подзаголовка</a:t>
            </a:r>
            <a:endParaRPr lang="en-US" noProof="0" smtClean="0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6782" indent="0">
              <a:buNone/>
              <a:defRPr sz="1800"/>
            </a:lvl2pPr>
            <a:lvl3pPr marL="913574" indent="0">
              <a:buNone/>
              <a:defRPr sz="1600"/>
            </a:lvl3pPr>
            <a:lvl4pPr marL="1370358" indent="0">
              <a:buNone/>
              <a:defRPr sz="1400"/>
            </a:lvl4pPr>
            <a:lvl5pPr marL="1827147" indent="0">
              <a:buNone/>
              <a:defRPr sz="1400"/>
            </a:lvl5pPr>
            <a:lvl6pPr marL="2283928" indent="0">
              <a:buNone/>
              <a:defRPr sz="1400"/>
            </a:lvl6pPr>
            <a:lvl7pPr marL="2740709" indent="0">
              <a:buNone/>
              <a:defRPr sz="1400"/>
            </a:lvl7pPr>
            <a:lvl8pPr marL="3197496" indent="0">
              <a:buNone/>
              <a:defRPr sz="1400"/>
            </a:lvl8pPr>
            <a:lvl9pPr marL="3654281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990600" y="1863333"/>
            <a:ext cx="3581400" cy="290274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24400" y="1863333"/>
            <a:ext cx="3581400" cy="290274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82" indent="0">
              <a:buNone/>
              <a:defRPr sz="2000" b="1"/>
            </a:lvl2pPr>
            <a:lvl3pPr marL="913574" indent="0">
              <a:buNone/>
              <a:defRPr sz="1800" b="1"/>
            </a:lvl3pPr>
            <a:lvl4pPr marL="1370358" indent="0">
              <a:buNone/>
              <a:defRPr sz="1600" b="1"/>
            </a:lvl4pPr>
            <a:lvl5pPr marL="1827147" indent="0">
              <a:buNone/>
              <a:defRPr sz="1600" b="1"/>
            </a:lvl5pPr>
            <a:lvl6pPr marL="2283928" indent="0">
              <a:buNone/>
              <a:defRPr sz="1600" b="1"/>
            </a:lvl6pPr>
            <a:lvl7pPr marL="2740709" indent="0">
              <a:buNone/>
              <a:defRPr sz="1600" b="1"/>
            </a:lvl7pPr>
            <a:lvl8pPr marL="3197496" indent="0">
              <a:buNone/>
              <a:defRPr sz="1600" b="1"/>
            </a:lvl8pPr>
            <a:lvl9pPr marL="3654281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6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82" indent="0">
              <a:buNone/>
              <a:defRPr sz="2000" b="1"/>
            </a:lvl2pPr>
            <a:lvl3pPr marL="913574" indent="0">
              <a:buNone/>
              <a:defRPr sz="1800" b="1"/>
            </a:lvl3pPr>
            <a:lvl4pPr marL="1370358" indent="0">
              <a:buNone/>
              <a:defRPr sz="1600" b="1"/>
            </a:lvl4pPr>
            <a:lvl5pPr marL="1827147" indent="0">
              <a:buNone/>
              <a:defRPr sz="1600" b="1"/>
            </a:lvl5pPr>
            <a:lvl6pPr marL="2283928" indent="0">
              <a:buNone/>
              <a:defRPr sz="1600" b="1"/>
            </a:lvl6pPr>
            <a:lvl7pPr marL="2740709" indent="0">
              <a:buNone/>
              <a:defRPr sz="1600" b="1"/>
            </a:lvl7pPr>
            <a:lvl8pPr marL="3197496" indent="0">
              <a:buNone/>
              <a:defRPr sz="1600" b="1"/>
            </a:lvl8pPr>
            <a:lvl9pPr marL="3654281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6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1" y="204815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6782" indent="0">
              <a:buNone/>
              <a:defRPr sz="1200"/>
            </a:lvl2pPr>
            <a:lvl3pPr marL="913574" indent="0">
              <a:buNone/>
              <a:defRPr sz="1000"/>
            </a:lvl3pPr>
            <a:lvl4pPr marL="1370358" indent="0">
              <a:buNone/>
              <a:defRPr sz="900"/>
            </a:lvl4pPr>
            <a:lvl5pPr marL="1827147" indent="0">
              <a:buNone/>
              <a:defRPr sz="900"/>
            </a:lvl5pPr>
            <a:lvl6pPr marL="2283928" indent="0">
              <a:buNone/>
              <a:defRPr sz="900"/>
            </a:lvl6pPr>
            <a:lvl7pPr marL="2740709" indent="0">
              <a:buNone/>
              <a:defRPr sz="900"/>
            </a:lvl7pPr>
            <a:lvl8pPr marL="3197496" indent="0">
              <a:buNone/>
              <a:defRPr sz="900"/>
            </a:lvl8pPr>
            <a:lvl9pPr marL="365428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6782" indent="0">
              <a:buNone/>
              <a:defRPr sz="2800"/>
            </a:lvl2pPr>
            <a:lvl3pPr marL="913574" indent="0">
              <a:buNone/>
              <a:defRPr sz="2400"/>
            </a:lvl3pPr>
            <a:lvl4pPr marL="1370358" indent="0">
              <a:buNone/>
              <a:defRPr sz="2000"/>
            </a:lvl4pPr>
            <a:lvl5pPr marL="1827147" indent="0">
              <a:buNone/>
              <a:defRPr sz="2000"/>
            </a:lvl5pPr>
            <a:lvl6pPr marL="2283928" indent="0">
              <a:buNone/>
              <a:defRPr sz="2000"/>
            </a:lvl6pPr>
            <a:lvl7pPr marL="2740709" indent="0">
              <a:buNone/>
              <a:defRPr sz="2000"/>
            </a:lvl7pPr>
            <a:lvl8pPr marL="3197496" indent="0">
              <a:buNone/>
              <a:defRPr sz="2000"/>
            </a:lvl8pPr>
            <a:lvl9pPr marL="3654281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618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6782" indent="0">
              <a:buNone/>
              <a:defRPr sz="1200"/>
            </a:lvl2pPr>
            <a:lvl3pPr marL="913574" indent="0">
              <a:buNone/>
              <a:defRPr sz="1000"/>
            </a:lvl3pPr>
            <a:lvl4pPr marL="1370358" indent="0">
              <a:buNone/>
              <a:defRPr sz="900"/>
            </a:lvl4pPr>
            <a:lvl5pPr marL="1827147" indent="0">
              <a:buNone/>
              <a:defRPr sz="900"/>
            </a:lvl5pPr>
            <a:lvl6pPr marL="2283928" indent="0">
              <a:buNone/>
              <a:defRPr sz="900"/>
            </a:lvl6pPr>
            <a:lvl7pPr marL="2740709" indent="0">
              <a:buNone/>
              <a:defRPr sz="900"/>
            </a:lvl7pPr>
            <a:lvl8pPr marL="3197496" indent="0">
              <a:buNone/>
              <a:defRPr sz="900"/>
            </a:lvl8pPr>
            <a:lvl9pPr marL="365428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477000" y="1143001"/>
            <a:ext cx="1828800" cy="362307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90600" y="1143001"/>
            <a:ext cx="5334000" cy="362307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62000" y="2135983"/>
            <a:ext cx="7772400" cy="528638"/>
          </a:xfrm>
          <a:extLst/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en-US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62000" y="2650331"/>
            <a:ext cx="7772400" cy="514350"/>
          </a:xfrm>
          <a:extLst/>
        </p:spPr>
        <p:txBody>
          <a:bodyPr/>
          <a:lstStyle>
            <a:lvl1pPr marL="0" indent="0" algn="r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noProof="0" smtClean="0"/>
              <a:t>Образец подзаголовка</a:t>
            </a:r>
            <a:endParaRPr lang="en-US" noProof="0" smtClean="0"/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6782" indent="0">
              <a:buNone/>
              <a:defRPr sz="1800"/>
            </a:lvl2pPr>
            <a:lvl3pPr marL="913574" indent="0">
              <a:buNone/>
              <a:defRPr sz="1600"/>
            </a:lvl3pPr>
            <a:lvl4pPr marL="1370358" indent="0">
              <a:buNone/>
              <a:defRPr sz="1400"/>
            </a:lvl4pPr>
            <a:lvl5pPr marL="1827147" indent="0">
              <a:buNone/>
              <a:defRPr sz="1400"/>
            </a:lvl5pPr>
            <a:lvl6pPr marL="2283928" indent="0">
              <a:buNone/>
              <a:defRPr sz="1400"/>
            </a:lvl6pPr>
            <a:lvl7pPr marL="2740709" indent="0">
              <a:buNone/>
              <a:defRPr sz="1400"/>
            </a:lvl7pPr>
            <a:lvl8pPr marL="3197496" indent="0">
              <a:buNone/>
              <a:defRPr sz="1400"/>
            </a:lvl8pPr>
            <a:lvl9pPr marL="3654281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990600" y="1863333"/>
            <a:ext cx="3581400" cy="290274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24400" y="1863333"/>
            <a:ext cx="3581400" cy="290274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82" indent="0">
              <a:buNone/>
              <a:defRPr sz="2000" b="1"/>
            </a:lvl2pPr>
            <a:lvl3pPr marL="913574" indent="0">
              <a:buNone/>
              <a:defRPr sz="1800" b="1"/>
            </a:lvl3pPr>
            <a:lvl4pPr marL="1370358" indent="0">
              <a:buNone/>
              <a:defRPr sz="1600" b="1"/>
            </a:lvl4pPr>
            <a:lvl5pPr marL="1827147" indent="0">
              <a:buNone/>
              <a:defRPr sz="1600" b="1"/>
            </a:lvl5pPr>
            <a:lvl6pPr marL="2283928" indent="0">
              <a:buNone/>
              <a:defRPr sz="1600" b="1"/>
            </a:lvl6pPr>
            <a:lvl7pPr marL="2740709" indent="0">
              <a:buNone/>
              <a:defRPr sz="1600" b="1"/>
            </a:lvl7pPr>
            <a:lvl8pPr marL="3197496" indent="0">
              <a:buNone/>
              <a:defRPr sz="1600" b="1"/>
            </a:lvl8pPr>
            <a:lvl9pPr marL="3654281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6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782" indent="0">
              <a:buNone/>
              <a:defRPr sz="2000" b="1"/>
            </a:lvl2pPr>
            <a:lvl3pPr marL="913574" indent="0">
              <a:buNone/>
              <a:defRPr sz="1800" b="1"/>
            </a:lvl3pPr>
            <a:lvl4pPr marL="1370358" indent="0">
              <a:buNone/>
              <a:defRPr sz="1600" b="1"/>
            </a:lvl4pPr>
            <a:lvl5pPr marL="1827147" indent="0">
              <a:buNone/>
              <a:defRPr sz="1600" b="1"/>
            </a:lvl5pPr>
            <a:lvl6pPr marL="2283928" indent="0">
              <a:buNone/>
              <a:defRPr sz="1600" b="1"/>
            </a:lvl6pPr>
            <a:lvl7pPr marL="2740709" indent="0">
              <a:buNone/>
              <a:defRPr sz="1600" b="1"/>
            </a:lvl7pPr>
            <a:lvl8pPr marL="3197496" indent="0">
              <a:buNone/>
              <a:defRPr sz="1600" b="1"/>
            </a:lvl8pPr>
            <a:lvl9pPr marL="3654281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6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1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1" y="204815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1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6782" indent="0">
              <a:buNone/>
              <a:defRPr sz="1200"/>
            </a:lvl2pPr>
            <a:lvl3pPr marL="913574" indent="0">
              <a:buNone/>
              <a:defRPr sz="1000"/>
            </a:lvl3pPr>
            <a:lvl4pPr marL="1370358" indent="0">
              <a:buNone/>
              <a:defRPr sz="900"/>
            </a:lvl4pPr>
            <a:lvl5pPr marL="1827147" indent="0">
              <a:buNone/>
              <a:defRPr sz="900"/>
            </a:lvl5pPr>
            <a:lvl6pPr marL="2283928" indent="0">
              <a:buNone/>
              <a:defRPr sz="900"/>
            </a:lvl6pPr>
            <a:lvl7pPr marL="2740709" indent="0">
              <a:buNone/>
              <a:defRPr sz="900"/>
            </a:lvl7pPr>
            <a:lvl8pPr marL="3197496" indent="0">
              <a:buNone/>
              <a:defRPr sz="900"/>
            </a:lvl8pPr>
            <a:lvl9pPr marL="365428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6782" indent="0">
              <a:buNone/>
              <a:defRPr sz="2800"/>
            </a:lvl2pPr>
            <a:lvl3pPr marL="913574" indent="0">
              <a:buNone/>
              <a:defRPr sz="2400"/>
            </a:lvl3pPr>
            <a:lvl4pPr marL="1370358" indent="0">
              <a:buNone/>
              <a:defRPr sz="2000"/>
            </a:lvl4pPr>
            <a:lvl5pPr marL="1827147" indent="0">
              <a:buNone/>
              <a:defRPr sz="2000"/>
            </a:lvl5pPr>
            <a:lvl6pPr marL="2283928" indent="0">
              <a:buNone/>
              <a:defRPr sz="2000"/>
            </a:lvl6pPr>
            <a:lvl7pPr marL="2740709" indent="0">
              <a:buNone/>
              <a:defRPr sz="2000"/>
            </a:lvl7pPr>
            <a:lvl8pPr marL="3197496" indent="0">
              <a:buNone/>
              <a:defRPr sz="2000"/>
            </a:lvl8pPr>
            <a:lvl9pPr marL="3654281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618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6782" indent="0">
              <a:buNone/>
              <a:defRPr sz="1200"/>
            </a:lvl2pPr>
            <a:lvl3pPr marL="913574" indent="0">
              <a:buNone/>
              <a:defRPr sz="1000"/>
            </a:lvl3pPr>
            <a:lvl4pPr marL="1370358" indent="0">
              <a:buNone/>
              <a:defRPr sz="900"/>
            </a:lvl4pPr>
            <a:lvl5pPr marL="1827147" indent="0">
              <a:buNone/>
              <a:defRPr sz="900"/>
            </a:lvl5pPr>
            <a:lvl6pPr marL="2283928" indent="0">
              <a:buNone/>
              <a:defRPr sz="900"/>
            </a:lvl6pPr>
            <a:lvl7pPr marL="2740709" indent="0">
              <a:buNone/>
              <a:defRPr sz="900"/>
            </a:lvl7pPr>
            <a:lvl8pPr marL="3197496" indent="0">
              <a:buNone/>
              <a:defRPr sz="900"/>
            </a:lvl8pPr>
            <a:lvl9pPr marL="3654281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477000" y="1143001"/>
            <a:ext cx="1828800" cy="362307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90600" y="1143001"/>
            <a:ext cx="5334000" cy="362307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68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37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06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75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44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1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82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51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BDEFF-FAD0-4D91-8D66-69AA7FC5426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27.02.2019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55E28-5594-4097-A350-3FC48DC2B5A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0959046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BDEFF-FAD0-4D91-8D66-69AA7FC5426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27.02.2019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55E28-5594-4097-A350-3FC48DC2B5A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6135598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688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377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066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755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4441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132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821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510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BDEFF-FAD0-4D91-8D66-69AA7FC5426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27.02.2019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55E28-5594-4097-A350-3FC48DC2B5A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56436617"/>
      </p:ext>
    </p:extLst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4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4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BDEFF-FAD0-4D91-8D66-69AA7FC5426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27.02.2019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55E28-5594-4097-A350-3FC48DC2B5A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94451332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888" indent="0">
              <a:buNone/>
              <a:defRPr sz="2000" b="1"/>
            </a:lvl2pPr>
            <a:lvl3pPr marL="913776" indent="0">
              <a:buNone/>
              <a:defRPr sz="1800" b="1"/>
            </a:lvl3pPr>
            <a:lvl4pPr marL="1370664" indent="0">
              <a:buNone/>
              <a:defRPr sz="1600" b="1"/>
            </a:lvl4pPr>
            <a:lvl5pPr marL="1827552" indent="0">
              <a:buNone/>
              <a:defRPr sz="1600" b="1"/>
            </a:lvl5pPr>
            <a:lvl6pPr marL="2284441" indent="0">
              <a:buNone/>
              <a:defRPr sz="1600" b="1"/>
            </a:lvl6pPr>
            <a:lvl7pPr marL="2741328" indent="0">
              <a:buNone/>
              <a:defRPr sz="1600" b="1"/>
            </a:lvl7pPr>
            <a:lvl8pPr marL="3198216" indent="0">
              <a:buNone/>
              <a:defRPr sz="1600" b="1"/>
            </a:lvl8pPr>
            <a:lvl9pPr marL="3655105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9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6888" indent="0">
              <a:buNone/>
              <a:defRPr sz="2000" b="1"/>
            </a:lvl2pPr>
            <a:lvl3pPr marL="913776" indent="0">
              <a:buNone/>
              <a:defRPr sz="1800" b="1"/>
            </a:lvl3pPr>
            <a:lvl4pPr marL="1370664" indent="0">
              <a:buNone/>
              <a:defRPr sz="1600" b="1"/>
            </a:lvl4pPr>
            <a:lvl5pPr marL="1827552" indent="0">
              <a:buNone/>
              <a:defRPr sz="1600" b="1"/>
            </a:lvl5pPr>
            <a:lvl6pPr marL="2284441" indent="0">
              <a:buNone/>
              <a:defRPr sz="1600" b="1"/>
            </a:lvl6pPr>
            <a:lvl7pPr marL="2741328" indent="0">
              <a:buNone/>
              <a:defRPr sz="1600" b="1"/>
            </a:lvl7pPr>
            <a:lvl8pPr marL="3198216" indent="0">
              <a:buNone/>
              <a:defRPr sz="1600" b="1"/>
            </a:lvl8pPr>
            <a:lvl9pPr marL="3655105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9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BDEFF-FAD0-4D91-8D66-69AA7FC5426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27.02.2019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55E28-5594-4097-A350-3FC48DC2B5A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41817520"/>
      </p:ext>
    </p:extLst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BDEFF-FAD0-4D91-8D66-69AA7FC5426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27.02.2019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55E28-5594-4097-A350-3FC48DC2B5A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07623060"/>
      </p:ext>
    </p:extLst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BDEFF-FAD0-4D91-8D66-69AA7FC5426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27.02.2019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55E28-5594-4097-A350-3FC48DC2B5A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8423548"/>
      </p:ext>
    </p:extLst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7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1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7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6888" indent="0">
              <a:buNone/>
              <a:defRPr sz="1200"/>
            </a:lvl2pPr>
            <a:lvl3pPr marL="913776" indent="0">
              <a:buNone/>
              <a:defRPr sz="1000"/>
            </a:lvl3pPr>
            <a:lvl4pPr marL="1370664" indent="0">
              <a:buNone/>
              <a:defRPr sz="900"/>
            </a:lvl4pPr>
            <a:lvl5pPr marL="1827552" indent="0">
              <a:buNone/>
              <a:defRPr sz="900"/>
            </a:lvl5pPr>
            <a:lvl6pPr marL="2284441" indent="0">
              <a:buNone/>
              <a:defRPr sz="900"/>
            </a:lvl6pPr>
            <a:lvl7pPr marL="2741328" indent="0">
              <a:buNone/>
              <a:defRPr sz="900"/>
            </a:lvl7pPr>
            <a:lvl8pPr marL="3198216" indent="0">
              <a:buNone/>
              <a:defRPr sz="900"/>
            </a:lvl8pPr>
            <a:lvl9pPr marL="3655105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BDEFF-FAD0-4D91-8D66-69AA7FC5426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27.02.2019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55E28-5594-4097-A350-3FC48DC2B5A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73152529"/>
      </p:ext>
    </p:extLst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6888" indent="0">
              <a:buNone/>
              <a:defRPr sz="2800"/>
            </a:lvl2pPr>
            <a:lvl3pPr marL="913776" indent="0">
              <a:buNone/>
              <a:defRPr sz="2400"/>
            </a:lvl3pPr>
            <a:lvl4pPr marL="1370664" indent="0">
              <a:buNone/>
              <a:defRPr sz="2000"/>
            </a:lvl4pPr>
            <a:lvl5pPr marL="1827552" indent="0">
              <a:buNone/>
              <a:defRPr sz="2000"/>
            </a:lvl5pPr>
            <a:lvl6pPr marL="2284441" indent="0">
              <a:buNone/>
              <a:defRPr sz="2000"/>
            </a:lvl6pPr>
            <a:lvl7pPr marL="2741328" indent="0">
              <a:buNone/>
              <a:defRPr sz="2000"/>
            </a:lvl7pPr>
            <a:lvl8pPr marL="3198216" indent="0">
              <a:buNone/>
              <a:defRPr sz="2000"/>
            </a:lvl8pPr>
            <a:lvl9pPr marL="3655105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6888" indent="0">
              <a:buNone/>
              <a:defRPr sz="1200"/>
            </a:lvl2pPr>
            <a:lvl3pPr marL="913776" indent="0">
              <a:buNone/>
              <a:defRPr sz="1000"/>
            </a:lvl3pPr>
            <a:lvl4pPr marL="1370664" indent="0">
              <a:buNone/>
              <a:defRPr sz="900"/>
            </a:lvl4pPr>
            <a:lvl5pPr marL="1827552" indent="0">
              <a:buNone/>
              <a:defRPr sz="900"/>
            </a:lvl5pPr>
            <a:lvl6pPr marL="2284441" indent="0">
              <a:buNone/>
              <a:defRPr sz="900"/>
            </a:lvl6pPr>
            <a:lvl7pPr marL="2741328" indent="0">
              <a:buNone/>
              <a:defRPr sz="900"/>
            </a:lvl7pPr>
            <a:lvl8pPr marL="3198216" indent="0">
              <a:buNone/>
              <a:defRPr sz="900"/>
            </a:lvl8pPr>
            <a:lvl9pPr marL="3655105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BDEFF-FAD0-4D91-8D66-69AA7FC5426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27.02.2019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55E28-5594-4097-A350-3FC48DC2B5A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24227701"/>
      </p:ext>
    </p:extLst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BDEFF-FAD0-4D91-8D66-69AA7FC5426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27.02.2019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55E28-5594-4097-A350-3FC48DC2B5A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95271798"/>
      </p:ext>
    </p:extLst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BDEFF-FAD0-4D91-8D66-69AA7FC5426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27.02.2019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55E28-5594-4097-A350-3FC48DC2B5A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12863717"/>
      </p:ext>
    </p:extLst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AD9853-E159-4CF4-8210-37F40E346F6A}" type="datetimeFigureOut">
              <a:rPr lang="ru-RU"/>
              <a:pPr>
                <a:defRPr/>
              </a:pPr>
              <a:t>27.02.2019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DB8D8B-5A17-4EC8-B020-EAEDEF7369B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85849465"/>
      </p:ext>
    </p:extLst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02DC31-C34F-488A-AFA7-B7B9E198150A}" type="datetimeFigureOut">
              <a:rPr lang="ru-RU"/>
              <a:pPr>
                <a:defRPr/>
              </a:pPr>
              <a:t>27.02.2019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ED3DF-7704-4BDD-B839-F17FE1BCCE0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56796005"/>
      </p:ext>
    </p:extLst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C0FDE7-EF9A-458C-BF33-BC54BD551D8B}" type="datetimeFigureOut">
              <a:rPr lang="ru-RU"/>
              <a:pPr>
                <a:defRPr/>
              </a:pPr>
              <a:t>27.02.2019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066E12-B40F-4676-B39A-8528DDDE50E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65413008"/>
      </p:ext>
    </p:extLst>
  </p:cSld>
  <p:clrMapOvr>
    <a:masterClrMapping/>
  </p:clrMapOvr>
  <p:transition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B27B9E-C292-4C38-9615-A3A2AA3F785C}" type="datetimeFigureOut">
              <a:rPr lang="ru-RU"/>
              <a:pPr>
                <a:defRPr/>
              </a:pPr>
              <a:t>27.02.2019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C60389-DDC8-4EEC-A17D-FF66A7A22C5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89068400"/>
      </p:ext>
    </p:extLst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8F0892-F49F-47D5-8B66-E4E2936B067D}" type="datetimeFigureOut">
              <a:rPr lang="ru-RU"/>
              <a:pPr>
                <a:defRPr/>
              </a:pPr>
              <a:t>27.02.2019</a:t>
            </a:fld>
            <a:endParaRPr lang="ru-RU" dirty="0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E520FC-7D54-4515-A5F4-F1BC8B9C160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15963423"/>
      </p:ext>
    </p:extLst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A4CA54-076C-482B-A4E5-20DC094C59DE}" type="datetimeFigureOut">
              <a:rPr lang="ru-RU"/>
              <a:pPr>
                <a:defRPr/>
              </a:pPr>
              <a:t>27.02.2019</a:t>
            </a:fld>
            <a:endParaRPr lang="ru-RU" dirty="0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F784C-4B6A-4D5D-B8F2-E248F759D5F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910252539"/>
      </p:ext>
    </p:extLst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F49D9-2B49-4940-ABE2-DC8C3D125216}" type="datetimeFigureOut">
              <a:rPr lang="ru-RU"/>
              <a:pPr>
                <a:defRPr/>
              </a:pPr>
              <a:t>27.02.2019</a:t>
            </a:fld>
            <a:endParaRPr lang="ru-RU" dirty="0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C7B255-D145-448D-99AB-02C5F1F278E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88074213"/>
      </p:ext>
    </p:extLst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FF3A00-FFE1-4925-9291-A3B5D6558BA4}" type="datetimeFigureOut">
              <a:rPr lang="ru-RU"/>
              <a:pPr>
                <a:defRPr/>
              </a:pPr>
              <a:t>27.02.2019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48E251-5C7C-4853-80A5-93E8F4FBB5E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22605919"/>
      </p:ext>
    </p:extLst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51EBB1-E42C-40FB-BE08-2A3224CADD46}" type="datetimeFigureOut">
              <a:rPr lang="ru-RU"/>
              <a:pPr>
                <a:defRPr/>
              </a:pPr>
              <a:t>27.02.2019</a:t>
            </a:fld>
            <a:endParaRPr lang="ru-RU" dirty="0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6484D6-C6E0-4880-8ABC-5171142308A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28667090"/>
      </p:ext>
    </p:extLst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AC4D5-BE32-4D47-9E28-FEBC61EF602E}" type="datetimeFigureOut">
              <a:rPr lang="ru-RU"/>
              <a:pPr>
                <a:defRPr/>
              </a:pPr>
              <a:t>27.02.2019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382417-6292-4E45-AE5F-FBF6CB47A2F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9968816"/>
      </p:ext>
    </p:extLst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912574-06E4-4958-9FA0-BAB0D2A519E0}" type="datetimeFigureOut">
              <a:rPr lang="ru-RU"/>
              <a:pPr>
                <a:defRPr/>
              </a:pPr>
              <a:t>27.02.2019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AEA5B3-BEBD-457B-8DAE-53A189DCD1D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34800309"/>
      </p:ext>
    </p:extLst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BDEFF-FAD0-4D91-8D66-69AA7FC5426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27.02.2019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55E28-5594-4097-A350-3FC48DC2B5A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32176772"/>
      </p:ext>
    </p:extLst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BDEFF-FAD0-4D91-8D66-69AA7FC5426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27.02.2019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55E28-5594-4097-A350-3FC48DC2B5A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1898445"/>
      </p:ext>
    </p:extLst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BDEFF-FAD0-4D91-8D66-69AA7FC5426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27.02.2019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55E28-5594-4097-A350-3FC48DC2B5A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91401156"/>
      </p:ext>
    </p:extLst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BDEFF-FAD0-4D91-8D66-69AA7FC5426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27.02.2019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55E28-5594-4097-A350-3FC48DC2B5A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78992268"/>
      </p:ext>
    </p:extLst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BDEFF-FAD0-4D91-8D66-69AA7FC5426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27.02.2019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55E28-5594-4097-A350-3FC48DC2B5A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1406109"/>
      </p:ext>
    </p:extLst>
  </p:cSld>
  <p:clrMapOvr>
    <a:masterClrMapping/>
  </p:clrMapOvr>
  <p:transition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BDEFF-FAD0-4D91-8D66-69AA7FC5426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27.02.2019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55E28-5594-4097-A350-3FC48DC2B5A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5425880"/>
      </p:ext>
    </p:extLst>
  </p:cSld>
  <p:clrMapOvr>
    <a:masterClrMapping/>
  </p:clrMapOvr>
  <p:transition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BDEFF-FAD0-4D91-8D66-69AA7FC5426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27.02.2019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55E28-5594-4097-A350-3FC48DC2B5A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31740965"/>
      </p:ext>
    </p:extLst>
  </p:cSld>
  <p:clrMapOvr>
    <a:masterClrMapping/>
  </p:clrMapOvr>
  <p:transition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BDEFF-FAD0-4D91-8D66-69AA7FC5426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27.02.2019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55E28-5594-4097-A350-3FC48DC2B5A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16797334"/>
      </p:ext>
    </p:extLst>
  </p:cSld>
  <p:clrMapOvr>
    <a:masterClrMapping/>
  </p:clrMapOvr>
  <p:transition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BDEFF-FAD0-4D91-8D66-69AA7FC5426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27.02.2019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55E28-5594-4097-A350-3FC48DC2B5A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57075807"/>
      </p:ext>
    </p:extLst>
  </p:cSld>
  <p:clrMapOvr>
    <a:masterClrMapping/>
  </p:clrMapOvr>
  <p:transition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BDEFF-FAD0-4D91-8D66-69AA7FC5426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27.02.2019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55E28-5594-4097-A350-3FC48DC2B5A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79916631"/>
      </p:ext>
    </p:extLst>
  </p:cSld>
  <p:clrMapOvr>
    <a:masterClrMapping/>
  </p:clrMapOvr>
  <p:transition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BDEFF-FAD0-4D91-8D66-69AA7FC5426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27.02.2019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A55E28-5594-4097-A350-3FC48DC2B5A3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6070195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78" tIns="45686" rIns="91378" bIns="4568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55299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200156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78" tIns="45686" rIns="91378" bIns="4568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9"/>
            <a:ext cx="2133600" cy="274637"/>
          </a:xfrm>
          <a:prstGeom prst="rect">
            <a:avLst/>
          </a:prstGeom>
        </p:spPr>
        <p:txBody>
          <a:bodyPr vert="horz" lIns="91378" tIns="45686" rIns="91378" bIns="45686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92972640-B0D6-4C2C-A037-E34ABAD3AAC0}" type="datetimeFigureOut">
              <a:rPr lang="ru-RU"/>
              <a:pPr>
                <a:defRPr/>
              </a:pPr>
              <a:t>27.02.2019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9"/>
            <a:ext cx="2895600" cy="274637"/>
          </a:xfrm>
          <a:prstGeom prst="rect">
            <a:avLst/>
          </a:prstGeom>
        </p:spPr>
        <p:txBody>
          <a:bodyPr vert="horz" lIns="91378" tIns="45686" rIns="91378" bIns="45686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9"/>
            <a:ext cx="2133600" cy="274637"/>
          </a:xfrm>
          <a:prstGeom prst="rect">
            <a:avLst/>
          </a:prstGeom>
        </p:spPr>
        <p:txBody>
          <a:bodyPr vert="horz" lIns="91378" tIns="45686" rIns="91378" bIns="45686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5A93953F-5277-4A00-8C35-E83CCD8FA4D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68" r:id="rId2"/>
    <p:sldLayoutId id="2147483767" r:id="rId3"/>
    <p:sldLayoutId id="2147483766" r:id="rId4"/>
    <p:sldLayoutId id="2147483765" r:id="rId5"/>
    <p:sldLayoutId id="2147483764" r:id="rId6"/>
    <p:sldLayoutId id="2147483763" r:id="rId7"/>
    <p:sldLayoutId id="2147483762" r:id="rId8"/>
    <p:sldLayoutId id="2147483761" r:id="rId9"/>
    <p:sldLayoutId id="2147483760" r:id="rId10"/>
    <p:sldLayoutId id="2147483759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6888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3776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0664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7552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666" indent="-342666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443" indent="-285554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220" indent="-228444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108" indent="-228444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996" indent="-228444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884" indent="-228444" algn="l" defTabSz="91377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9772" indent="-228444" algn="l" defTabSz="91377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6660" indent="-228444" algn="l" defTabSz="91377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3548" indent="-228444" algn="l" defTabSz="91377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37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888" algn="l" defTabSz="9137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776" algn="l" defTabSz="9137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664" algn="l" defTabSz="9137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552" algn="l" defTabSz="9137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441" algn="l" defTabSz="9137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328" algn="l" defTabSz="9137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8216" algn="l" defTabSz="9137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5105" algn="l" defTabSz="9137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38000">
              <a:srgbClr val="007E39"/>
            </a:gs>
            <a:gs pos="0">
              <a:srgbClr val="00CC99"/>
            </a:gs>
            <a:gs pos="73000">
              <a:srgbClr val="00B485">
                <a:alpha val="34902"/>
              </a:srgbClr>
            </a:gs>
            <a:gs pos="100000">
              <a:srgbClr val="35B19D">
                <a:alpha val="0"/>
              </a:srgb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1143006"/>
            <a:ext cx="7315200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59" tIns="45680" rIns="91359" bIns="4568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1863727"/>
            <a:ext cx="7315200" cy="290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59" tIns="45680" rIns="91359" bIns="4568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79" r:id="rId2"/>
    <p:sldLayoutId id="2147483778" r:id="rId3"/>
    <p:sldLayoutId id="2147483777" r:id="rId4"/>
    <p:sldLayoutId id="2147483776" r:id="rId5"/>
    <p:sldLayoutId id="2147483775" r:id="rId6"/>
    <p:sldLayoutId id="2147483774" r:id="rId7"/>
    <p:sldLayoutId id="2147483773" r:id="rId8"/>
    <p:sldLayoutId id="2147483772" r:id="rId9"/>
    <p:sldLayoutId id="2147483771" r:id="rId10"/>
    <p:sldLayoutId id="2147483770" r:id="rId11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5pPr>
      <a:lvl6pPr marL="456782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6pPr>
      <a:lvl7pPr marL="913574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7pPr>
      <a:lvl8pPr marL="1370358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8pPr>
      <a:lvl9pPr marL="1827147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9pPr>
    </p:titleStyle>
    <p:bodyStyle>
      <a:lvl1pPr marL="341080" indent="-34108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0858" indent="-28397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0633" indent="-226857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597523" indent="-226857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4410" indent="-226857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2317" indent="-22839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69107" indent="-22839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5891" indent="-22839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2675" indent="-22839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35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82" algn="l" defTabSz="9135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574" algn="l" defTabSz="9135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358" algn="l" defTabSz="9135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147" algn="l" defTabSz="9135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928" algn="l" defTabSz="9135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709" algn="l" defTabSz="9135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496" algn="l" defTabSz="9135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4281" algn="l" defTabSz="9135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50000">
              <a:srgbClr val="2EA831"/>
            </a:gs>
            <a:gs pos="0">
              <a:srgbClr val="2B9930"/>
            </a:gs>
            <a:gs pos="100000">
              <a:srgbClr val="2EC82E">
                <a:alpha val="0"/>
              </a:srgb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1143006"/>
            <a:ext cx="7315200" cy="53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59" tIns="45680" rIns="91359" bIns="4568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90600" y="1863727"/>
            <a:ext cx="7315200" cy="290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359" tIns="45680" rIns="91359" bIns="4568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1" r:id="rId1"/>
    <p:sldLayoutId id="2147483790" r:id="rId2"/>
    <p:sldLayoutId id="2147483789" r:id="rId3"/>
    <p:sldLayoutId id="2147483788" r:id="rId4"/>
    <p:sldLayoutId id="2147483787" r:id="rId5"/>
    <p:sldLayoutId id="2147483786" r:id="rId6"/>
    <p:sldLayoutId id="2147483785" r:id="rId7"/>
    <p:sldLayoutId id="2147483784" r:id="rId8"/>
    <p:sldLayoutId id="2147483783" r:id="rId9"/>
    <p:sldLayoutId id="2147483782" r:id="rId10"/>
    <p:sldLayoutId id="2147483781" r:id="rId11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5pPr>
      <a:lvl6pPr marL="456782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6pPr>
      <a:lvl7pPr marL="913574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7pPr>
      <a:lvl8pPr marL="1370358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8pPr>
      <a:lvl9pPr marL="1827147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hlink"/>
          </a:solidFill>
          <a:latin typeface="Microsoft Sans Serif" pitchFamily="34" charset="0"/>
        </a:defRPr>
      </a:lvl9pPr>
    </p:titleStyle>
    <p:bodyStyle>
      <a:lvl1pPr marL="341080" indent="-34108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0858" indent="-28397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0633" indent="-226857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597523" indent="-226857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4410" indent="-226857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2317" indent="-22839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69107" indent="-22839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5891" indent="-22839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2675" indent="-22839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35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782" algn="l" defTabSz="9135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574" algn="l" defTabSz="9135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358" algn="l" defTabSz="9135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147" algn="l" defTabSz="9135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3928" algn="l" defTabSz="9135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0709" algn="l" defTabSz="9135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7496" algn="l" defTabSz="9135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4281" algn="l" defTabSz="91357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378" tIns="45686" rIns="91378" bIns="45686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378" tIns="45686" rIns="91378" bIns="45686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378" tIns="45686" rIns="91378" bIns="45686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544BDEFF-FAD0-4D91-8D66-69AA7FC54263}" type="datetimeFigureOut">
              <a:rPr lang="ru-R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27.02.2019</a:t>
            </a:fld>
            <a:endParaRPr lang="ru-RU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378" tIns="45686" rIns="91378" bIns="45686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378" tIns="45686" rIns="91378" bIns="45686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4AA55E28-5594-4097-A350-3FC48DC2B5A3}" type="slidenum">
              <a:rPr lang="ru-R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719812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ransition/>
  <p:txStyles>
    <p:titleStyle>
      <a:lvl1pPr algn="ctr" defTabSz="913776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666" indent="-342666" algn="l" defTabSz="913776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443" indent="-285554" algn="l" defTabSz="913776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220" indent="-228444" algn="l" defTabSz="91377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108" indent="-228444" algn="l" defTabSz="913776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996" indent="-228444" algn="l" defTabSz="913776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2884" indent="-228444" algn="l" defTabSz="91377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69772" indent="-228444" algn="l" defTabSz="91377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6660" indent="-228444" algn="l" defTabSz="91377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3548" indent="-228444" algn="l" defTabSz="913776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37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888" algn="l" defTabSz="9137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3776" algn="l" defTabSz="9137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0664" algn="l" defTabSz="9137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7552" algn="l" defTabSz="9137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4441" algn="l" defTabSz="9137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1328" algn="l" defTabSz="9137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8216" algn="l" defTabSz="9137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5105" algn="l" defTabSz="91377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55299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92972640-B0D6-4C2C-A037-E34ABAD3AAC0}" type="datetimeFigureOut">
              <a:rPr lang="ru-RU"/>
              <a:pPr>
                <a:defRPr/>
              </a:pPr>
              <a:t>27.02.2019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5A93953F-5277-4A00-8C35-E83CCD8FA4D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291684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544BDEFF-FAD0-4D91-8D66-69AA7FC54263}" type="datetimeFigureOut">
              <a:rPr lang="ru-R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27.02.2019</a:t>
            </a:fld>
            <a:endParaRPr lang="ru-RU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4AA55E28-5594-4097-A350-3FC48DC2B5A3}" type="slidenum">
              <a:rPr lang="ru-R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39511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12.png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9.png"/><Relationship Id="rId5" Type="http://schemas.openxmlformats.org/officeDocument/2006/relationships/image" Target="../media/image14.jpe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1.xml"/><Relationship Id="rId5" Type="http://schemas.openxmlformats.org/officeDocument/2006/relationships/image" Target="../media/image9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9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2.xml"/><Relationship Id="rId5" Type="http://schemas.openxmlformats.org/officeDocument/2006/relationships/image" Target="../media/image9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3.jpe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3" descr="\\Бп-48пдо\Data (D)\АРХИВ Суточные документы\2014\01 январь\27 января\ФОН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496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4083918"/>
            <a:ext cx="9144000" cy="774087"/>
          </a:xfrm>
          <a:prstGeom prst="rect">
            <a:avLst/>
          </a:prstGeom>
          <a:noFill/>
          <a:ln>
            <a:noFill/>
          </a:ln>
        </p:spPr>
        <p:txBody>
          <a:bodyPr wrap="square" lIns="121893" tIns="61006" rIns="121893" bIns="61006">
            <a:spAutoFit/>
          </a:bodyPr>
          <a:lstStyle/>
          <a:p>
            <a:pPr algn="ctr" defTabSz="958850">
              <a:lnSpc>
                <a:spcPct val="110000"/>
              </a:lnSpc>
              <a:defRPr/>
            </a:pPr>
            <a:r>
              <a:rPr lang="ru-RU" sz="2000" b="1" dirty="0" smtClean="0">
                <a:ln w="9525" cmpd="sng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101600">
                    <a:srgbClr val="FFCC00">
                      <a:alpha val="22000"/>
                    </a:srgbClr>
                  </a:glow>
                </a:effectLst>
                <a:cs typeface="Arial" charset="0"/>
              </a:rPr>
              <a:t>РЕГИОНАЛЬНЫЙ ЦЕНТР УПРАВЛЕНИЯ </a:t>
            </a:r>
          </a:p>
          <a:p>
            <a:pPr algn="ctr" defTabSz="958850">
              <a:lnSpc>
                <a:spcPct val="110000"/>
              </a:lnSpc>
              <a:defRPr/>
            </a:pPr>
            <a:r>
              <a:rPr lang="ru-RU" sz="2000" b="1" dirty="0" smtClean="0">
                <a:ln w="9525" cmpd="sng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101600">
                    <a:srgbClr val="FFCC00">
                      <a:alpha val="22000"/>
                    </a:srgbClr>
                  </a:glow>
                </a:effectLst>
                <a:cs typeface="Arial" charset="0"/>
              </a:rPr>
              <a:t>ШТАБА ЮЖНОГО ВОЕННОГО ОКРУГА</a:t>
            </a:r>
          </a:p>
        </p:txBody>
      </p:sp>
      <p:pic>
        <p:nvPicPr>
          <p:cNvPr id="7" name="Picture 2" descr="D:\Дежурство СПОД по ППР\Документы\Косенков\Мои наработки\логотипы\Лого вектор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495809"/>
            <a:ext cx="2172104" cy="2151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-75155" y="351210"/>
            <a:ext cx="9180513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n w="9525" cmpd="sng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101600">
                    <a:srgbClr val="FFCC00">
                      <a:alpha val="22000"/>
                    </a:srgbClr>
                  </a:glow>
                </a:effectLst>
                <a:cs typeface="Arial" charset="0"/>
              </a:rPr>
              <a:t>ПАСПОРТ</a:t>
            </a:r>
          </a:p>
          <a:p>
            <a:pPr algn="ctr"/>
            <a:r>
              <a:rPr lang="ru-RU" b="1" dirty="0" smtClean="0">
                <a:ln w="9525" cmpd="sng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101600">
                    <a:srgbClr val="FFCC00">
                      <a:alpha val="22000"/>
                    </a:srgbClr>
                  </a:glow>
                </a:effectLst>
                <a:cs typeface="Arial" charset="0"/>
              </a:rPr>
              <a:t>Федерального государственного казённого </a:t>
            </a:r>
          </a:p>
          <a:p>
            <a:pPr algn="ctr"/>
            <a:r>
              <a:rPr lang="ru-RU" b="1" dirty="0" smtClean="0">
                <a:ln w="9525" cmpd="sng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101600">
                    <a:srgbClr val="FFCC00">
                      <a:alpha val="22000"/>
                    </a:srgbClr>
                  </a:glow>
                </a:effectLst>
                <a:cs typeface="Arial" charset="0"/>
              </a:rPr>
              <a:t>общеобразовательного учреждения</a:t>
            </a:r>
          </a:p>
          <a:p>
            <a:pPr algn="ctr"/>
            <a:r>
              <a:rPr lang="ru-RU" b="1" dirty="0" smtClean="0">
                <a:ln w="9525" cmpd="sng">
                  <a:solidFill>
                    <a:prstClr val="black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glow rad="101600">
                    <a:srgbClr val="FFCC00">
                      <a:alpha val="22000"/>
                    </a:srgbClr>
                  </a:glow>
                </a:effectLst>
                <a:cs typeface="Arial" charset="0"/>
              </a:rPr>
              <a:t>«Средняя общеобразовательная школа №11»</a:t>
            </a:r>
            <a:endParaRPr lang="ru-RU" b="1" dirty="0">
              <a:ln w="9525" cmpd="sng">
                <a:solidFill>
                  <a:prstClr val="black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glow rad="101600">
                  <a:srgbClr val="FFCC00">
                    <a:alpha val="22000"/>
                  </a:srgbClr>
                </a:glow>
              </a:effectLst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2172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9858" name="Picture 3" descr="C:\Users\SolidWorks\Desktop\карта.jpg"/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-1284297" y="0"/>
            <a:ext cx="11684051" cy="7715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8" name="Прямоугольник 287"/>
          <p:cNvSpPr/>
          <p:nvPr/>
        </p:nvSpPr>
        <p:spPr>
          <a:xfrm>
            <a:off x="-23813" y="-1587"/>
            <a:ext cx="9204326" cy="644511"/>
          </a:xfrm>
          <a:prstGeom prst="rect">
            <a:avLst/>
          </a:prstGeom>
          <a:gradFill>
            <a:gsLst>
              <a:gs pos="0">
                <a:srgbClr val="0060A8">
                  <a:alpha val="80000"/>
                </a:srgbClr>
              </a:gs>
              <a:gs pos="49000">
                <a:srgbClr val="0077D0">
                  <a:alpha val="80000"/>
                </a:srgbClr>
              </a:gs>
              <a:gs pos="100000">
                <a:srgbClr val="008DF6">
                  <a:alpha val="80000"/>
                </a:srgbClr>
              </a:gs>
            </a:gsLst>
            <a:lin ang="16200000" scaled="1"/>
          </a:gra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938" y="617538"/>
            <a:ext cx="9136062" cy="45259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9" name="Picture 3" descr="C:\НР5\Хацернов\КОНТРСЛАЙДЫ\округа\ЦВО.png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1">
                <a:shade val="45000"/>
                <a:satMod val="135000"/>
              </a:schemeClr>
              <a:prstClr val="white"/>
            </a:duotone>
            <a:extLst/>
          </a:blip>
          <a:srcRect/>
          <a:stretch>
            <a:fillRect/>
          </a:stretch>
        </p:blipFill>
        <p:spPr bwMode="auto">
          <a:xfrm>
            <a:off x="1428727" y="738819"/>
            <a:ext cx="6480720" cy="6905029"/>
          </a:xfrm>
          <a:prstGeom prst="rect">
            <a:avLst/>
          </a:prstGeom>
          <a:noFill/>
          <a:extLst/>
        </p:spPr>
      </p:pic>
      <p:sp>
        <p:nvSpPr>
          <p:cNvPr id="17" name="Прямоугольник 16"/>
          <p:cNvSpPr/>
          <p:nvPr/>
        </p:nvSpPr>
        <p:spPr>
          <a:xfrm>
            <a:off x="-25400" y="2850970"/>
            <a:ext cx="9205913" cy="215900"/>
          </a:xfrm>
          <a:prstGeom prst="rect">
            <a:avLst/>
          </a:prstGeom>
          <a:gradFill>
            <a:gsLst>
              <a:gs pos="0">
                <a:schemeClr val="bg1">
                  <a:lumMod val="75000"/>
                </a:schemeClr>
              </a:gs>
              <a:gs pos="51000">
                <a:schemeClr val="bg1">
                  <a:lumMod val="85000"/>
                </a:schemeClr>
              </a:gs>
              <a:gs pos="100000">
                <a:schemeClr val="bg1">
                  <a:lumMod val="95000"/>
                </a:schemeClr>
              </a:gs>
            </a:gsLst>
            <a:lin ang="16200000" scaled="1"/>
          </a:gradFill>
          <a:ln w="12700" cap="flat" cmpd="sng" algn="ctr">
            <a:noFill/>
            <a:prstDash val="solid"/>
          </a:ln>
          <a:effectLst/>
        </p:spPr>
        <p:txBody>
          <a:bodyPr lIns="79462" tIns="39740" rIns="79462" bIns="39740" anchor="ctr"/>
          <a:lstStyle/>
          <a:p>
            <a:pPr algn="ctr" defTabSz="56743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Зам. директора </a:t>
            </a:r>
            <a:r>
              <a:rPr lang="ru-RU" sz="1000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школы №</a:t>
            </a:r>
            <a:r>
              <a:rPr lang="ru-RU" sz="1000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11 (указать всех заместителей) </a:t>
            </a:r>
            <a:endParaRPr lang="ru-RU" sz="1000" kern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9871" name="Прямоугольник 3"/>
          <p:cNvSpPr>
            <a:spLocks noChangeArrowheads="1"/>
          </p:cNvSpPr>
          <p:nvPr/>
        </p:nvSpPr>
        <p:spPr bwMode="auto">
          <a:xfrm>
            <a:off x="467544" y="3576638"/>
            <a:ext cx="72846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фото</a:t>
            </a:r>
          </a:p>
        </p:txBody>
      </p:sp>
      <p:graphicFrame>
        <p:nvGraphicFramePr>
          <p:cNvPr id="249959" name="Group 10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51484674"/>
              </p:ext>
            </p:extLst>
          </p:nvPr>
        </p:nvGraphicFramePr>
        <p:xfrm>
          <a:off x="1763688" y="1223575"/>
          <a:ext cx="7200900" cy="844119"/>
        </p:xfrm>
        <a:graphic>
          <a:graphicData uri="http://schemas.openxmlformats.org/drawingml/2006/table">
            <a:tbl>
              <a:tblPr/>
              <a:tblGrid>
                <a:gridCol w="1512887"/>
                <a:gridCol w="5688013"/>
              </a:tblGrid>
              <a:tr h="14018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Дата рождения</a:t>
                      </a:r>
                    </a:p>
                  </a:txBody>
                  <a:tcPr marL="64346" marR="64346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08.09.1978 г.</a:t>
                      </a:r>
                    </a:p>
                  </a:txBody>
                  <a:tcPr marL="72394" marR="72394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14018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Место рождения</a:t>
                      </a:r>
                    </a:p>
                  </a:txBody>
                  <a:tcPr marL="64346" marR="64346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82C6D7">
                            <a:alpha val="84705"/>
                          </a:srgbClr>
                        </a:gs>
                        <a:gs pos="50000">
                          <a:srgbClr val="94D0DC">
                            <a:alpha val="84705"/>
                          </a:srgbClr>
                        </a:gs>
                        <a:gs pos="100000">
                          <a:srgbClr val="B6DBE3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1225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г. Майкоп, Республика Адыгея</a:t>
                      </a:r>
                    </a:p>
                  </a:txBody>
                  <a:tcPr marL="72394" marR="72394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82C6D7">
                            <a:alpha val="84705"/>
                          </a:srgbClr>
                        </a:gs>
                        <a:gs pos="50000">
                          <a:srgbClr val="94D0DC">
                            <a:alpha val="84705"/>
                          </a:srgbClr>
                        </a:gs>
                        <a:gs pos="100000">
                          <a:srgbClr val="B6DBE3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</a:tr>
              <a:tr h="14018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Образование</a:t>
                      </a:r>
                    </a:p>
                  </a:txBody>
                  <a:tcPr marL="64346" marR="64346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высшее</a:t>
                      </a:r>
                    </a:p>
                  </a:txBody>
                  <a:tcPr marL="72394" marR="72394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14018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Окончил (когда, что)</a:t>
                      </a:r>
                    </a:p>
                  </a:txBody>
                  <a:tcPr marL="64346" marR="64346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82C6D7">
                            <a:alpha val="84705"/>
                          </a:srgbClr>
                        </a:gs>
                        <a:gs pos="50000">
                          <a:srgbClr val="94D0DC">
                            <a:alpha val="84705"/>
                          </a:srgbClr>
                        </a:gs>
                        <a:gs pos="100000">
                          <a:srgbClr val="B6DBE3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1225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в 2000 г. – Адыгейский Государственный  Университет</a:t>
                      </a:r>
                    </a:p>
                  </a:txBody>
                  <a:tcPr marL="72394" marR="72394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82C6D7">
                            <a:alpha val="84705"/>
                          </a:srgbClr>
                        </a:gs>
                        <a:gs pos="50000">
                          <a:srgbClr val="94D0DC">
                            <a:alpha val="84705"/>
                          </a:srgbClr>
                        </a:gs>
                        <a:gs pos="100000">
                          <a:srgbClr val="B6DBE3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</a:tr>
              <a:tr h="140184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Специальность</a:t>
                      </a:r>
                    </a:p>
                  </a:txBody>
                  <a:tcPr marL="64346" marR="64346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Учитель истории	</a:t>
                      </a:r>
                    </a:p>
                  </a:txBody>
                  <a:tcPr marL="72394" marR="72394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14319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Контактные телефоны</a:t>
                      </a:r>
                    </a:p>
                  </a:txBody>
                  <a:tcPr marL="64346" marR="64346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сотовый 8-938-900-54-26</a:t>
                      </a:r>
                    </a:p>
                  </a:txBody>
                  <a:tcPr marL="64346" marR="64346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49960" name="Group 10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42927035"/>
              </p:ext>
            </p:extLst>
          </p:nvPr>
        </p:nvGraphicFramePr>
        <p:xfrm>
          <a:off x="1801813" y="3579862"/>
          <a:ext cx="7200900" cy="889003"/>
        </p:xfrm>
        <a:graphic>
          <a:graphicData uri="http://schemas.openxmlformats.org/drawingml/2006/table">
            <a:tbl>
              <a:tblPr/>
              <a:tblGrid>
                <a:gridCol w="1512887"/>
                <a:gridCol w="5688013"/>
              </a:tblGrid>
              <a:tr h="1476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Дата рождения</a:t>
                      </a:r>
                    </a:p>
                  </a:txBody>
                  <a:tcPr marL="64346" marR="64346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26.04.1966  г.</a:t>
                      </a:r>
                    </a:p>
                  </a:txBody>
                  <a:tcPr marL="64346" marR="64346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1476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Место рождения</a:t>
                      </a:r>
                    </a:p>
                  </a:txBody>
                  <a:tcPr marL="64346" marR="64346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82C6D7">
                            <a:alpha val="84705"/>
                          </a:srgbClr>
                        </a:gs>
                        <a:gs pos="50000">
                          <a:srgbClr val="94D0DC">
                            <a:alpha val="84705"/>
                          </a:srgbClr>
                        </a:gs>
                        <a:gs pos="100000">
                          <a:srgbClr val="B6DBE3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с. </a:t>
                      </a:r>
                      <a:r>
                        <a:rPr kumimoji="0" lang="ru-RU" sz="7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Кучерли</a:t>
                      </a: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, </a:t>
                      </a:r>
                      <a:r>
                        <a:rPr kumimoji="0" lang="ru-RU" sz="7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Благодарнинский</a:t>
                      </a: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р-н</a:t>
                      </a:r>
                    </a:p>
                  </a:txBody>
                  <a:tcPr marL="64346" marR="64346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82C6D7">
                            <a:alpha val="84705"/>
                          </a:srgbClr>
                        </a:gs>
                        <a:gs pos="50000">
                          <a:srgbClr val="94D0DC">
                            <a:alpha val="84705"/>
                          </a:srgbClr>
                        </a:gs>
                        <a:gs pos="100000">
                          <a:srgbClr val="B6DBE3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</a:tr>
              <a:tr h="1476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Образование</a:t>
                      </a:r>
                    </a:p>
                  </a:txBody>
                  <a:tcPr marL="64346" marR="64346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высшее</a:t>
                      </a:r>
                    </a:p>
                  </a:txBody>
                  <a:tcPr marL="64346" marR="64346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1476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Окончил (когда, что)</a:t>
                      </a:r>
                    </a:p>
                  </a:txBody>
                  <a:tcPr marL="64346" marR="64346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82C6D7">
                            <a:alpha val="84705"/>
                          </a:srgbClr>
                        </a:gs>
                        <a:gs pos="50000">
                          <a:srgbClr val="94D0DC">
                            <a:alpha val="84705"/>
                          </a:srgbClr>
                        </a:gs>
                        <a:gs pos="100000">
                          <a:srgbClr val="B6DBE3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в 1992 г. – </a:t>
                      </a:r>
                      <a:r>
                        <a:rPr kumimoji="0" lang="ru-RU" sz="7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СтавропольскийГ</a:t>
                      </a: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ru-RU" sz="7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осударственный</a:t>
                      </a: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педагогический институт </a:t>
                      </a:r>
                    </a:p>
                  </a:txBody>
                  <a:tcPr marL="64346" marR="64346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82C6D7">
                            <a:alpha val="84705"/>
                          </a:srgbClr>
                        </a:gs>
                        <a:gs pos="50000">
                          <a:srgbClr val="94D0DC">
                            <a:alpha val="84705"/>
                          </a:srgbClr>
                        </a:gs>
                        <a:gs pos="100000">
                          <a:srgbClr val="B6DBE3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</a:tr>
              <a:tr h="1476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Специальность</a:t>
                      </a:r>
                    </a:p>
                  </a:txBody>
                  <a:tcPr marL="64346" marR="64346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Учитель начальных классов</a:t>
                      </a:r>
                    </a:p>
                  </a:txBody>
                  <a:tcPr marL="64346" marR="64346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1508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Контактные телефоны</a:t>
                      </a:r>
                    </a:p>
                  </a:txBody>
                  <a:tcPr marL="64346" marR="64346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сотовый 8-963-989-66-05</a:t>
                      </a:r>
                    </a:p>
                  </a:txBody>
                  <a:tcPr marL="64346" marR="64346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49954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604250" y="47625"/>
            <a:ext cx="501650" cy="53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Прямоугольник 20"/>
          <p:cNvSpPr/>
          <p:nvPr/>
        </p:nvSpPr>
        <p:spPr>
          <a:xfrm flipH="1">
            <a:off x="7085013" y="4995863"/>
            <a:ext cx="2487612" cy="177800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</p:spPr>
        <p:txBody>
          <a:bodyPr lIns="36000" rIns="36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00" kern="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9958" name="Text Box 102"/>
          <p:cNvSpPr txBox="1">
            <a:spLocks noChangeArrowheads="1"/>
          </p:cNvSpPr>
          <p:nvPr/>
        </p:nvSpPr>
        <p:spPr bwMode="auto">
          <a:xfrm>
            <a:off x="-14288" y="-20538"/>
            <a:ext cx="915828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Руководство </a:t>
            </a:r>
            <a:r>
              <a:rPr lang="ru-RU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ФГКОУ </a:t>
            </a:r>
            <a:r>
              <a:rPr lang="ru-RU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общеобразовательного учреждения</a:t>
            </a:r>
          </a:p>
          <a:p>
            <a:pPr algn="ctr"/>
            <a:r>
              <a:rPr lang="ru-RU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«Средняя общеобразовательная школа №</a:t>
            </a:r>
            <a:r>
              <a:rPr lang="ru-RU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11»</a:t>
            </a:r>
            <a:endParaRPr lang="ru-RU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79512" y="4582878"/>
            <a:ext cx="1389062" cy="444500"/>
          </a:xfrm>
          <a:prstGeom prst="rect">
            <a:avLst/>
          </a:prstGeom>
          <a:gradFill>
            <a:gsLst>
              <a:gs pos="0">
                <a:schemeClr val="bg1">
                  <a:lumMod val="75000"/>
                </a:schemeClr>
              </a:gs>
              <a:gs pos="51000">
                <a:schemeClr val="bg1">
                  <a:lumMod val="85000"/>
                </a:schemeClr>
              </a:gs>
              <a:gs pos="100000">
                <a:schemeClr val="bg1">
                  <a:lumMod val="95000"/>
                </a:schemeClr>
              </a:gs>
            </a:gsLst>
            <a:lin ang="16200000" scaled="1"/>
          </a:gradFill>
          <a:ln w="12700" cap="flat" cmpd="sng" algn="ctr">
            <a:noFill/>
            <a:prstDash val="solid"/>
          </a:ln>
          <a:effectLst/>
        </p:spPr>
        <p:txBody>
          <a:bodyPr lIns="79462" tIns="39740" rIns="79462" bIns="39740" anchor="ctr"/>
          <a:lstStyle/>
          <a:p>
            <a:pPr algn="ctr" defTabSz="56743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b="1" kern="0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Егенова</a:t>
            </a:r>
            <a:r>
              <a:rPr lang="ru-RU" sz="800" b="1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800" b="1" kern="0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Гульджемине</a:t>
            </a:r>
            <a:r>
              <a:rPr lang="ru-RU" sz="800" b="1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800" b="1" kern="0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Эюповна</a:t>
            </a:r>
            <a:endParaRPr lang="ru-RU" sz="800" kern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79512" y="2349500"/>
            <a:ext cx="1389062" cy="444500"/>
          </a:xfrm>
          <a:prstGeom prst="rect">
            <a:avLst/>
          </a:prstGeom>
          <a:gradFill>
            <a:gsLst>
              <a:gs pos="0">
                <a:schemeClr val="bg1">
                  <a:lumMod val="75000"/>
                </a:schemeClr>
              </a:gs>
              <a:gs pos="51000">
                <a:schemeClr val="bg1">
                  <a:lumMod val="85000"/>
                </a:schemeClr>
              </a:gs>
              <a:gs pos="100000">
                <a:schemeClr val="bg1">
                  <a:lumMod val="95000"/>
                </a:schemeClr>
              </a:gs>
            </a:gsLst>
            <a:lin ang="16200000" scaled="1"/>
          </a:gradFill>
          <a:ln w="12700" cap="flat" cmpd="sng" algn="ctr">
            <a:noFill/>
            <a:prstDash val="solid"/>
          </a:ln>
          <a:effectLst/>
        </p:spPr>
        <p:txBody>
          <a:bodyPr lIns="79462" tIns="39740" rIns="79462" bIns="39740" anchor="ctr"/>
          <a:lstStyle/>
          <a:p>
            <a:pPr algn="ctr" defTabSz="56743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b="1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Яременко</a:t>
            </a:r>
          </a:p>
          <a:p>
            <a:pPr algn="ctr" defTabSz="56743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b="1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Наталья Александровна</a:t>
            </a:r>
            <a:endParaRPr lang="ru-RU" sz="800" kern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-23813" y="668338"/>
            <a:ext cx="9204326" cy="236537"/>
          </a:xfrm>
          <a:prstGeom prst="rect">
            <a:avLst/>
          </a:prstGeom>
          <a:gradFill>
            <a:gsLst>
              <a:gs pos="0">
                <a:schemeClr val="bg1">
                  <a:lumMod val="75000"/>
                </a:schemeClr>
              </a:gs>
              <a:gs pos="51000">
                <a:schemeClr val="bg1">
                  <a:lumMod val="85000"/>
                </a:schemeClr>
              </a:gs>
              <a:gs pos="100000">
                <a:schemeClr val="bg1">
                  <a:lumMod val="95000"/>
                </a:schemeClr>
              </a:gs>
            </a:gsLst>
            <a:lin ang="16200000" scaled="1"/>
          </a:gradFill>
          <a:ln w="12700" cap="flat" cmpd="sng" algn="ctr">
            <a:noFill/>
            <a:prstDash val="solid"/>
          </a:ln>
          <a:effectLst/>
        </p:spPr>
        <p:txBody>
          <a:bodyPr lIns="79462" tIns="39740" rIns="79462" bIns="39740" anchor="ctr"/>
          <a:lstStyle/>
          <a:p>
            <a:pPr algn="ctr" defTabSz="56743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Директор школы №11</a:t>
            </a:r>
            <a:endParaRPr lang="ru-RU" sz="1000" kern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Прямоугольник 3"/>
          <p:cNvSpPr>
            <a:spLocks noChangeArrowheads="1"/>
          </p:cNvSpPr>
          <p:nvPr/>
        </p:nvSpPr>
        <p:spPr bwMode="auto">
          <a:xfrm>
            <a:off x="467544" y="1275606"/>
            <a:ext cx="72846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фото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-142908" y="5084763"/>
            <a:ext cx="9205913" cy="215900"/>
          </a:xfrm>
          <a:prstGeom prst="rect">
            <a:avLst/>
          </a:prstGeom>
          <a:gradFill>
            <a:gsLst>
              <a:gs pos="0">
                <a:schemeClr val="bg1">
                  <a:lumMod val="75000"/>
                </a:schemeClr>
              </a:gs>
              <a:gs pos="51000">
                <a:schemeClr val="bg1">
                  <a:lumMod val="85000"/>
                </a:schemeClr>
              </a:gs>
              <a:gs pos="100000">
                <a:schemeClr val="bg1">
                  <a:lumMod val="95000"/>
                </a:schemeClr>
              </a:gs>
            </a:gsLst>
            <a:lin ang="16200000" scaled="1"/>
          </a:gradFill>
          <a:ln w="12700" cap="flat" cmpd="sng" algn="ctr">
            <a:noFill/>
            <a:prstDash val="solid"/>
          </a:ln>
          <a:effectLst/>
        </p:spPr>
        <p:txBody>
          <a:bodyPr lIns="79462" tIns="39740" rIns="79462" bIns="39740" anchor="ctr"/>
          <a:lstStyle/>
          <a:p>
            <a:pPr algn="ctr" defTabSz="56743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Зам. директора </a:t>
            </a:r>
            <a:r>
              <a:rPr lang="ru-RU" sz="1000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школы №</a:t>
            </a:r>
            <a:r>
              <a:rPr lang="ru-RU" sz="1000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11 (указать всех заместителей) </a:t>
            </a:r>
            <a:endParaRPr lang="ru-RU" sz="1000" kern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9" name="Group 10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25977740"/>
              </p:ext>
            </p:extLst>
          </p:nvPr>
        </p:nvGraphicFramePr>
        <p:xfrm>
          <a:off x="1833480" y="5812110"/>
          <a:ext cx="7200900" cy="884241"/>
        </p:xfrm>
        <a:graphic>
          <a:graphicData uri="http://schemas.openxmlformats.org/drawingml/2006/table">
            <a:tbl>
              <a:tblPr/>
              <a:tblGrid>
                <a:gridCol w="1512887"/>
                <a:gridCol w="5688013"/>
              </a:tblGrid>
              <a:tr h="142876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Дата рождения</a:t>
                      </a:r>
                    </a:p>
                  </a:txBody>
                  <a:tcPr marL="64346" marR="64346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08.04.1963  г.</a:t>
                      </a:r>
                    </a:p>
                  </a:txBody>
                  <a:tcPr marL="64346" marR="64346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1476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Место рождения</a:t>
                      </a:r>
                    </a:p>
                  </a:txBody>
                  <a:tcPr marL="64346" marR="64346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82C6D7">
                            <a:alpha val="84705"/>
                          </a:srgbClr>
                        </a:gs>
                        <a:gs pos="50000">
                          <a:srgbClr val="94D0DC">
                            <a:alpha val="84705"/>
                          </a:srgbClr>
                        </a:gs>
                        <a:gs pos="100000">
                          <a:srgbClr val="B6DBE3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г. Курган-Тюбе, Республика Таджикистан</a:t>
                      </a:r>
                    </a:p>
                  </a:txBody>
                  <a:tcPr marL="64346" marR="64346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82C6D7">
                            <a:alpha val="84705"/>
                          </a:srgbClr>
                        </a:gs>
                        <a:gs pos="50000">
                          <a:srgbClr val="94D0DC">
                            <a:alpha val="84705"/>
                          </a:srgbClr>
                        </a:gs>
                        <a:gs pos="100000">
                          <a:srgbClr val="B6DBE3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</a:tr>
              <a:tr h="1476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Образование</a:t>
                      </a:r>
                    </a:p>
                  </a:txBody>
                  <a:tcPr marL="64346" marR="64346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высшее</a:t>
                      </a:r>
                    </a:p>
                  </a:txBody>
                  <a:tcPr marL="64346" marR="64346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1476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Окончил (когда, что)</a:t>
                      </a:r>
                    </a:p>
                  </a:txBody>
                  <a:tcPr marL="64346" marR="64346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82C6D7">
                            <a:alpha val="84705"/>
                          </a:srgbClr>
                        </a:gs>
                        <a:gs pos="50000">
                          <a:srgbClr val="94D0DC">
                            <a:alpha val="84705"/>
                          </a:srgbClr>
                        </a:gs>
                        <a:gs pos="100000">
                          <a:srgbClr val="B6DBE3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в 1994 г. – </a:t>
                      </a:r>
                      <a:r>
                        <a:rPr kumimoji="0" lang="ru-RU" sz="7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Кулябский</a:t>
                      </a: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Государственный педагогический институт РТ</a:t>
                      </a:r>
                    </a:p>
                  </a:txBody>
                  <a:tcPr marL="64346" marR="64346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82C6D7">
                            <a:alpha val="84705"/>
                          </a:srgbClr>
                        </a:gs>
                        <a:gs pos="50000">
                          <a:srgbClr val="94D0DC">
                            <a:alpha val="84705"/>
                          </a:srgbClr>
                        </a:gs>
                        <a:gs pos="100000">
                          <a:srgbClr val="B6DBE3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</a:tr>
              <a:tr h="1476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Специальность</a:t>
                      </a:r>
                    </a:p>
                  </a:txBody>
                  <a:tcPr marL="64346" marR="64346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Учитель начальных классов</a:t>
                      </a:r>
                    </a:p>
                  </a:txBody>
                  <a:tcPr marL="64346" marR="64346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1508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Контактные телефоны</a:t>
                      </a:r>
                    </a:p>
                  </a:txBody>
                  <a:tcPr marL="64346" marR="64346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сотовый 8-928-089-66-35</a:t>
                      </a:r>
                    </a:p>
                  </a:txBody>
                  <a:tcPr marL="64346" marR="64346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3" name="Прямоугольник 22"/>
          <p:cNvSpPr/>
          <p:nvPr/>
        </p:nvSpPr>
        <p:spPr>
          <a:xfrm>
            <a:off x="182542" y="6822463"/>
            <a:ext cx="1389062" cy="444500"/>
          </a:xfrm>
          <a:prstGeom prst="rect">
            <a:avLst/>
          </a:prstGeom>
          <a:gradFill>
            <a:gsLst>
              <a:gs pos="0">
                <a:schemeClr val="bg1">
                  <a:lumMod val="75000"/>
                </a:schemeClr>
              </a:gs>
              <a:gs pos="51000">
                <a:schemeClr val="bg1">
                  <a:lumMod val="85000"/>
                </a:schemeClr>
              </a:gs>
              <a:gs pos="100000">
                <a:schemeClr val="bg1">
                  <a:lumMod val="95000"/>
                </a:schemeClr>
              </a:gs>
            </a:gsLst>
            <a:lin ang="16200000" scaled="1"/>
          </a:gradFill>
          <a:ln w="12700" cap="flat" cmpd="sng" algn="ctr">
            <a:noFill/>
            <a:prstDash val="solid"/>
          </a:ln>
          <a:effectLst/>
        </p:spPr>
        <p:txBody>
          <a:bodyPr lIns="79462" tIns="39740" rIns="79462" bIns="39740" anchor="ctr"/>
          <a:lstStyle/>
          <a:p>
            <a:pPr algn="ctr" defTabSz="56743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b="1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Сильченко</a:t>
            </a:r>
          </a:p>
          <a:p>
            <a:pPr algn="ctr" defTabSz="567436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800" b="1" kern="0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ЛюбовьТуйчиевна</a:t>
            </a:r>
            <a:endParaRPr lang="ru-RU" sz="800" kern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 descr="C:\Users\Татьяна\Desktop\IMG_4593 копия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4547" y="5380062"/>
            <a:ext cx="1078992" cy="1438656"/>
          </a:xfrm>
          <a:prstGeom prst="rect">
            <a:avLst/>
          </a:prstGeom>
          <a:noFill/>
        </p:spPr>
      </p:pic>
      <p:pic>
        <p:nvPicPr>
          <p:cNvPr id="1028" name="Picture 4" descr="C:\Users\Татьяна\Desktop\IMG_4597 копия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9736" y="3133358"/>
            <a:ext cx="1078992" cy="1438656"/>
          </a:xfrm>
          <a:prstGeom prst="rect">
            <a:avLst/>
          </a:prstGeom>
          <a:noFill/>
        </p:spPr>
      </p:pic>
      <p:pic>
        <p:nvPicPr>
          <p:cNvPr id="1026" name="Picture 2" descr="C:\Users\Татьяна\Desktop\IMG-20160824-WA0004[1] копия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7158" y="928676"/>
            <a:ext cx="1079500" cy="1438275"/>
          </a:xfrm>
          <a:prstGeom prst="rect">
            <a:avLst/>
          </a:prstGeom>
          <a:noFill/>
        </p:spPr>
      </p:pic>
      <p:pic>
        <p:nvPicPr>
          <p:cNvPr id="24" name="Picture 2" descr="D:\Дежурство СПОД по ППР\Документы\Косенков\Мои наработки\логотипы\Лого вектор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496" y="74111"/>
            <a:ext cx="469458" cy="450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9509754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SolidWorks\Desktop\карта.jpg"/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4144" y="0"/>
            <a:ext cx="9194656" cy="5171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88" name="Прямоугольник 287"/>
          <p:cNvSpPr/>
          <p:nvPr/>
        </p:nvSpPr>
        <p:spPr>
          <a:xfrm>
            <a:off x="-24559" y="-1870"/>
            <a:ext cx="9205071" cy="621612"/>
          </a:xfrm>
          <a:prstGeom prst="rect">
            <a:avLst/>
          </a:prstGeom>
          <a:gradFill>
            <a:gsLst>
              <a:gs pos="0">
                <a:srgbClr val="0060A8">
                  <a:alpha val="80000"/>
                </a:srgbClr>
              </a:gs>
              <a:gs pos="49000">
                <a:srgbClr val="0077D0">
                  <a:alpha val="80000"/>
                </a:srgbClr>
              </a:gs>
              <a:gs pos="100000">
                <a:srgbClr val="008DF6">
                  <a:alpha val="80000"/>
                </a:srgbClr>
              </a:gs>
            </a:gsLst>
            <a:lin ang="16200000" scaled="1"/>
          </a:gra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ru-RU" kern="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9" name="TextBox 288"/>
          <p:cNvSpPr txBox="1"/>
          <p:nvPr/>
        </p:nvSpPr>
        <p:spPr>
          <a:xfrm>
            <a:off x="462017" y="77597"/>
            <a:ext cx="8564689" cy="462677"/>
          </a:xfrm>
          <a:prstGeom prst="rect">
            <a:avLst/>
          </a:prstGeom>
          <a:noFill/>
          <a:ln>
            <a:noFill/>
          </a:ln>
          <a:effectLst>
            <a:innerShdw blurRad="63500" dist="50800" dir="5400000">
              <a:prstClr val="black">
                <a:alpha val="50000"/>
              </a:prstClr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0" tIns="0" rIns="0" bIns="0" anchor="ctr"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defTabSz="964039">
              <a:lnSpc>
                <a:spcPct val="80000"/>
              </a:lnSpc>
              <a:defRPr/>
            </a:pPr>
            <a:endParaRPr lang="ru-RU" b="1" kern="0" dirty="0">
              <a:ln w="50800"/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224" y="617308"/>
            <a:ext cx="9135776" cy="45261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29" name="Picture 3" descr="C:\НР5\Хацернов\КОНТРСЛАЙДЫ\округа\ЦВО.png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28727" y="778585"/>
            <a:ext cx="6480720" cy="4137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8604448" y="47198"/>
            <a:ext cx="501836" cy="531946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2" name="Таблица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07144026"/>
              </p:ext>
            </p:extLst>
          </p:nvPr>
        </p:nvGraphicFramePr>
        <p:xfrm>
          <a:off x="115163" y="2185621"/>
          <a:ext cx="8911542" cy="890185"/>
        </p:xfrm>
        <a:graphic>
          <a:graphicData uri="http://schemas.openxmlformats.org/drawingml/2006/table">
            <a:tbl>
              <a:tblPr/>
              <a:tblGrid>
                <a:gridCol w="640413"/>
                <a:gridCol w="2520280"/>
                <a:gridCol w="1800200"/>
                <a:gridCol w="1512168"/>
                <a:gridCol w="1217625"/>
                <a:gridCol w="1220856"/>
              </a:tblGrid>
              <a:tr h="36004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№ </a:t>
                      </a:r>
                      <a:b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</a:b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п/п</a:t>
                      </a:r>
                      <a:endParaRPr kumimoji="0" lang="ru-RU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434343">
                            <a:alpha val="89803"/>
                          </a:srgbClr>
                        </a:gs>
                        <a:gs pos="50000">
                          <a:srgbClr val="545454">
                            <a:alpha val="89803"/>
                          </a:srgbClr>
                        </a:gs>
                        <a:gs pos="100000">
                          <a:srgbClr val="7B7B7B">
                            <a:alpha val="89803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Должность</a:t>
                      </a:r>
                      <a:endParaRPr kumimoji="0" lang="ru-RU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434343">
                            <a:alpha val="89803"/>
                          </a:srgbClr>
                        </a:gs>
                        <a:gs pos="50000">
                          <a:srgbClr val="545454">
                            <a:alpha val="89803"/>
                          </a:srgbClr>
                        </a:gs>
                        <a:gs pos="100000">
                          <a:srgbClr val="7B7B7B">
                            <a:alpha val="89803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ГАТС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434343">
                            <a:alpha val="89803"/>
                          </a:srgbClr>
                        </a:gs>
                        <a:gs pos="50000">
                          <a:srgbClr val="545454">
                            <a:alpha val="89803"/>
                          </a:srgbClr>
                        </a:gs>
                        <a:gs pos="100000">
                          <a:srgbClr val="7B7B7B">
                            <a:alpha val="89803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Сотовый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434343">
                            <a:alpha val="89803"/>
                          </a:srgbClr>
                        </a:gs>
                        <a:gs pos="50000">
                          <a:srgbClr val="545454">
                            <a:alpha val="89803"/>
                          </a:srgbClr>
                        </a:gs>
                        <a:gs pos="100000">
                          <a:srgbClr val="7B7B7B">
                            <a:alpha val="89803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Адрес электронной почты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434343">
                            <a:alpha val="89803"/>
                          </a:srgbClr>
                        </a:gs>
                        <a:gs pos="50000">
                          <a:srgbClr val="545454">
                            <a:alpha val="89803"/>
                          </a:srgbClr>
                        </a:gs>
                        <a:gs pos="100000">
                          <a:srgbClr val="7B7B7B">
                            <a:alpha val="89803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Другие средства связи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434343">
                            <a:alpha val="89803"/>
                          </a:srgbClr>
                        </a:gs>
                        <a:gs pos="50000">
                          <a:srgbClr val="545454">
                            <a:alpha val="89803"/>
                          </a:srgbClr>
                        </a:gs>
                        <a:gs pos="100000">
                          <a:srgbClr val="7B7B7B">
                            <a:alpha val="89803"/>
                          </a:srgbClr>
                        </a:gs>
                      </a:gsLst>
                      <a:lin ang="16200000" scaled="1"/>
                    </a:gradFill>
                  </a:tcPr>
                </a:tc>
              </a:tr>
              <a:tr h="17671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</a:t>
                      </a:r>
                      <a:endParaRPr kumimoji="0" lang="ru-RU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60111" marR="601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Директор</a:t>
                      </a:r>
                      <a:endParaRPr kumimoji="0" lang="ru-RU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60111" marR="601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0111" marR="601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8-938-900-54-26</a:t>
                      </a:r>
                    </a:p>
                  </a:txBody>
                  <a:tcPr marL="60111" marR="601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xankala11@mail.ru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60111" marR="6011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</a:p>
                  </a:txBody>
                  <a:tcPr marL="60111" marR="6011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</a:tr>
              <a:tr h="17671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</a:t>
                      </a:r>
                      <a:endParaRPr kumimoji="0" lang="ru-RU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60111" marR="601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82C6D7">
                            <a:alpha val="84705"/>
                          </a:srgbClr>
                        </a:gs>
                        <a:gs pos="50000">
                          <a:srgbClr val="94D0DC">
                            <a:alpha val="84705"/>
                          </a:srgbClr>
                        </a:gs>
                        <a:gs pos="100000">
                          <a:srgbClr val="B6DBE3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Заместитель директора</a:t>
                      </a:r>
                      <a:endParaRPr kumimoji="0" lang="ru-RU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60111" marR="601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82C6D7">
                            <a:alpha val="84705"/>
                          </a:srgbClr>
                        </a:gs>
                        <a:gs pos="50000">
                          <a:srgbClr val="94D0DC">
                            <a:alpha val="84705"/>
                          </a:srgbClr>
                        </a:gs>
                        <a:gs pos="100000">
                          <a:srgbClr val="B6DBE3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0111" marR="601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82C6D7">
                            <a:alpha val="84705"/>
                          </a:srgbClr>
                        </a:gs>
                        <a:gs pos="50000">
                          <a:srgbClr val="94D0DC">
                            <a:alpha val="84705"/>
                          </a:srgbClr>
                        </a:gs>
                        <a:gs pos="100000">
                          <a:srgbClr val="B6DBE3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8-928-089-66-35</a:t>
                      </a:r>
                    </a:p>
                  </a:txBody>
                  <a:tcPr marL="60111" marR="601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82C6D7">
                            <a:alpha val="84705"/>
                          </a:srgbClr>
                        </a:gs>
                        <a:gs pos="50000">
                          <a:srgbClr val="94D0DC">
                            <a:alpha val="84705"/>
                          </a:srgbClr>
                        </a:gs>
                        <a:gs pos="100000">
                          <a:srgbClr val="B6DBE3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xankala11@mail.ru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60111" marR="6011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82C6D7">
                            <a:alpha val="84705"/>
                          </a:srgbClr>
                        </a:gs>
                        <a:gs pos="50000">
                          <a:srgbClr val="94D0DC">
                            <a:alpha val="84705"/>
                          </a:srgbClr>
                        </a:gs>
                        <a:gs pos="100000">
                          <a:srgbClr val="B6DBE3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</a:p>
                  </a:txBody>
                  <a:tcPr marL="60111" marR="6011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82C6D7">
                            <a:alpha val="84705"/>
                          </a:srgbClr>
                        </a:gs>
                        <a:gs pos="50000">
                          <a:srgbClr val="94D0DC">
                            <a:alpha val="84705"/>
                          </a:srgbClr>
                        </a:gs>
                        <a:gs pos="100000">
                          <a:srgbClr val="B6DBE3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</a:tr>
              <a:tr h="17671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</a:t>
                      </a:r>
                      <a:endParaRPr kumimoji="0" lang="ru-RU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60111" marR="601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Заместитель директора</a:t>
                      </a:r>
                      <a:endParaRPr kumimoji="0" lang="ru-RU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60111" marR="601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0111" marR="601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8-963-989-96-05</a:t>
                      </a:r>
                    </a:p>
                  </a:txBody>
                  <a:tcPr marL="60111" marR="60111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xankala11@mail.ru</a:t>
                      </a:r>
                      <a:endParaRPr kumimoji="0" lang="ru-RU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  <a:ea typeface="Times New Roman" pitchFamily="18" charset="0"/>
                        <a:cs typeface="Arial" charset="0"/>
                      </a:endParaRPr>
                    </a:p>
                  </a:txBody>
                  <a:tcPr marL="60111" marR="6011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-</a:t>
                      </a:r>
                    </a:p>
                  </a:txBody>
                  <a:tcPr marL="60111" marR="60111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</a:tr>
            </a:tbl>
          </a:graphicData>
        </a:graphic>
      </p:graphicFrame>
      <p:sp>
        <p:nvSpPr>
          <p:cNvPr id="24" name="Прямоугольник 23"/>
          <p:cNvSpPr/>
          <p:nvPr/>
        </p:nvSpPr>
        <p:spPr>
          <a:xfrm flipH="1">
            <a:off x="6588224" y="5005751"/>
            <a:ext cx="2590502" cy="178165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</p:spPr>
        <p:txBody>
          <a:bodyPr lIns="36000" rIns="36000" rtlCol="0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r>
              <a:rPr lang="ru-RU" sz="600" b="1" kern="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Исполнил: звание, инициалы, фамилия, контактный телефон </a:t>
            </a:r>
            <a:endParaRPr lang="ru-RU" sz="600" b="1" kern="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2" descr="D:\Дежурство СПОД по ППР\Документы\Косенков\Мои наработки\логотипы\Лого вектор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496" y="74111"/>
            <a:ext cx="469458" cy="450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614417" y="20841"/>
            <a:ext cx="8564689" cy="462677"/>
          </a:xfrm>
          <a:prstGeom prst="rect">
            <a:avLst/>
          </a:prstGeom>
          <a:noFill/>
          <a:ln>
            <a:noFill/>
          </a:ln>
          <a:effectLst>
            <a:innerShdw blurRad="63500" dist="50800" dir="5400000">
              <a:prstClr val="black">
                <a:alpha val="50000"/>
              </a:prstClr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0" tIns="0" rIns="0" bIns="0" anchor="ctr"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defTabSz="964039">
              <a:lnSpc>
                <a:spcPct val="80000"/>
              </a:lnSpc>
              <a:defRPr/>
            </a:pPr>
            <a:r>
              <a:rPr lang="ru-RU" b="1" kern="0" dirty="0">
                <a:ln w="50800"/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Пункт управления </a:t>
            </a:r>
            <a:r>
              <a:rPr lang="ru-RU" b="1" kern="0" dirty="0" smtClean="0">
                <a:ln w="50800"/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____ </a:t>
            </a:r>
            <a:r>
              <a:rPr lang="ru-RU" b="1" kern="0" dirty="0" err="1" smtClean="0">
                <a:ln w="50800"/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омсбр</a:t>
            </a:r>
            <a:endParaRPr lang="ru-RU" b="1" kern="0" dirty="0">
              <a:ln w="50800"/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45428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SolidWorks\Desktop\карта.jpg"/>
          <p:cNvPicPr>
            <a:picLocks noChangeAspect="1" noChangeArrowheads="1"/>
          </p:cNvPicPr>
          <p:nvPr/>
        </p:nvPicPr>
        <p:blipFill>
          <a:blip r:embed="rId3" cstate="email">
            <a:lum bright="70000" contrast="-7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14144" y="0"/>
            <a:ext cx="9194656" cy="5171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88" name="Прямоугольник 287"/>
          <p:cNvSpPr/>
          <p:nvPr/>
        </p:nvSpPr>
        <p:spPr>
          <a:xfrm>
            <a:off x="-24559" y="-1870"/>
            <a:ext cx="9205071" cy="621612"/>
          </a:xfrm>
          <a:prstGeom prst="rect">
            <a:avLst/>
          </a:prstGeom>
          <a:gradFill flip="none" rotWithShape="1">
            <a:gsLst>
              <a:gs pos="0">
                <a:srgbClr val="0060A8">
                  <a:alpha val="80000"/>
                </a:srgbClr>
              </a:gs>
              <a:gs pos="49000">
                <a:srgbClr val="0077D0">
                  <a:alpha val="80000"/>
                </a:srgbClr>
              </a:gs>
              <a:gs pos="100000">
                <a:srgbClr val="008DF6">
                  <a:alpha val="80000"/>
                </a:srgbClr>
              </a:gs>
            </a:gsLst>
            <a:lin ang="16200000" scaled="1"/>
            <a:tileRect/>
          </a:gra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rtlCol="0" anchor="ctr"/>
          <a:lstStyle/>
          <a:p>
            <a:pPr algn="ctr"/>
            <a:endParaRPr lang="ru-RU" ker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9" name="TextBox 288"/>
          <p:cNvSpPr txBox="1"/>
          <p:nvPr/>
        </p:nvSpPr>
        <p:spPr>
          <a:xfrm>
            <a:off x="438745" y="63026"/>
            <a:ext cx="8564689" cy="462677"/>
          </a:xfrm>
          <a:prstGeom prst="rect">
            <a:avLst/>
          </a:prstGeom>
          <a:noFill/>
          <a:ln>
            <a:noFill/>
          </a:ln>
          <a:effectLst>
            <a:innerShdw blurRad="63500" dist="50800" dir="5400000">
              <a:prstClr val="black">
                <a:alpha val="50000"/>
              </a:prstClr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0" tIns="0" rIns="0" bIns="0" anchor="ctr"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defTabSz="964039">
              <a:lnSpc>
                <a:spcPct val="80000"/>
              </a:lnSpc>
              <a:defRPr/>
            </a:pPr>
            <a:r>
              <a:rPr lang="ru-RU" b="1" kern="0" dirty="0" smtClean="0">
                <a:ln w="50800"/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Дислокация средней образовательной школы №11</a:t>
            </a:r>
            <a:endParaRPr lang="ru-RU" b="1" kern="0" dirty="0">
              <a:ln w="50800"/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224" y="617308"/>
            <a:ext cx="9135776" cy="45261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281120569"/>
              </p:ext>
            </p:extLst>
          </p:nvPr>
        </p:nvGraphicFramePr>
        <p:xfrm>
          <a:off x="161882" y="714362"/>
          <a:ext cx="8910712" cy="642942"/>
        </p:xfrm>
        <a:graphic>
          <a:graphicData uri="http://schemas.openxmlformats.org/drawingml/2006/table">
            <a:tbl>
              <a:tblPr firstRow="1" firstCol="1" bandRow="1"/>
              <a:tblGrid>
                <a:gridCol w="8910712"/>
              </a:tblGrid>
              <a:tr h="274296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Действительное наименование</a:t>
                      </a:r>
                      <a:endParaRPr lang="ru-RU" sz="1200" b="0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1184" marR="51184" marT="0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434343">
                            <a:alpha val="89804"/>
                          </a:srgbClr>
                        </a:gs>
                        <a:gs pos="50000">
                          <a:srgbClr val="545454">
                            <a:alpha val="89804"/>
                          </a:srgbClr>
                        </a:gs>
                        <a:gs pos="100000">
                          <a:srgbClr val="7B7B7B">
                            <a:alpha val="89804"/>
                          </a:srgbClr>
                        </a:gs>
                      </a:gsLst>
                      <a:lin ang="16200000" scaled="1"/>
                    </a:gradFill>
                  </a:tcPr>
                </a:tc>
              </a:tr>
              <a:tr h="368646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Федеральное</a:t>
                      </a:r>
                      <a:r>
                        <a:rPr lang="ru-RU" sz="1100" b="0" baseline="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государственное казенное общеобразовательное учреждение Средняя общеобразовательная школа №11 МО РФ</a:t>
                      </a:r>
                      <a:endParaRPr lang="ru-RU" sz="1100" b="0" dirty="0" smtClean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51184" marR="51184" marT="0" marB="0" anchor="ctr">
                    <a:lnL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399AB1">
                            <a:alpha val="84706"/>
                            <a:lumMod val="60000"/>
                            <a:lumOff val="40000"/>
                          </a:srgbClr>
                        </a:gs>
                        <a:gs pos="50000">
                          <a:srgbClr val="4CB0C4">
                            <a:alpha val="84706"/>
                            <a:lumMod val="60000"/>
                            <a:lumOff val="40000"/>
                          </a:srgbClr>
                        </a:gs>
                        <a:gs pos="100000">
                          <a:srgbClr val="85C3D1">
                            <a:alpha val="84706"/>
                            <a:lumMod val="60000"/>
                            <a:lumOff val="40000"/>
                          </a:srgbClr>
                        </a:gs>
                      </a:gsLst>
                      <a:lin ang="16200000" scaled="1"/>
                    </a:gradFill>
                  </a:tcPr>
                </a:tc>
              </a:tr>
            </a:tbl>
          </a:graphicData>
        </a:graphic>
      </p:graphicFrame>
      <p:sp>
        <p:nvSpPr>
          <p:cNvPr id="42" name="Rectangle 283"/>
          <p:cNvSpPr>
            <a:spLocks noChangeArrowheads="1"/>
          </p:cNvSpPr>
          <p:nvPr/>
        </p:nvSpPr>
        <p:spPr bwMode="auto">
          <a:xfrm>
            <a:off x="4788024" y="1915929"/>
            <a:ext cx="4333977" cy="288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prstClr val="white"/>
              </a:solidFill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72016" y="1357304"/>
            <a:ext cx="9000578" cy="236688"/>
          </a:xfrm>
          <a:prstGeom prst="rect">
            <a:avLst/>
          </a:prstGeom>
          <a:gradFill>
            <a:gsLst>
              <a:gs pos="0">
                <a:schemeClr val="bg1">
                  <a:lumMod val="75000"/>
                </a:schemeClr>
              </a:gs>
              <a:gs pos="51000">
                <a:schemeClr val="bg1">
                  <a:lumMod val="85000"/>
                </a:schemeClr>
              </a:gs>
              <a:gs pos="100000">
                <a:schemeClr val="bg1">
                  <a:lumMod val="95000"/>
                </a:schemeClr>
              </a:gs>
            </a:gsLst>
            <a:lin ang="16200000" scaled="1"/>
          </a:gradFill>
          <a:ln w="12700" cap="flat" cmpd="sng" algn="ctr">
            <a:noFill/>
            <a:prstDash val="solid"/>
          </a:ln>
          <a:effectLst/>
        </p:spPr>
        <p:txBody>
          <a:bodyPr lIns="79462" tIns="39740" rIns="79462" bIns="39740" anchor="ctr"/>
          <a:lstStyle/>
          <a:p>
            <a:pPr algn="ctr" defTabSz="567436">
              <a:defRPr/>
            </a:pPr>
            <a:r>
              <a:rPr lang="ru-RU" sz="1000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Дислокация </a:t>
            </a:r>
            <a:r>
              <a:rPr lang="ru-RU" sz="1000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средней образовательной школы </a:t>
            </a:r>
            <a:r>
              <a:rPr lang="ru-RU" sz="1000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№11</a:t>
            </a:r>
            <a:endParaRPr lang="ru-RU" sz="1000" kern="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0" name="Picture 6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 bwMode="auto">
          <a:xfrm>
            <a:off x="8604448" y="49598"/>
            <a:ext cx="501836" cy="531946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21" name="Группа 20"/>
          <p:cNvGrpSpPr/>
          <p:nvPr/>
        </p:nvGrpSpPr>
        <p:grpSpPr>
          <a:xfrm>
            <a:off x="1763688" y="2427734"/>
            <a:ext cx="1525506" cy="1524895"/>
            <a:chOff x="-1142666" y="1591846"/>
            <a:chExt cx="1525506" cy="1524895"/>
          </a:xfrm>
        </p:grpSpPr>
        <p:sp>
          <p:nvSpPr>
            <p:cNvPr id="80" name="Овал 79"/>
            <p:cNvSpPr/>
            <p:nvPr/>
          </p:nvSpPr>
          <p:spPr>
            <a:xfrm>
              <a:off x="-1142666" y="1591846"/>
              <a:ext cx="1524895" cy="1524895"/>
            </a:xfrm>
            <a:prstGeom prst="ellipse">
              <a:avLst/>
            </a:prstGeom>
            <a:noFill/>
            <a:ln>
              <a:solidFill>
                <a:schemeClr val="tx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19" name="Овал 18"/>
            <p:cNvSpPr/>
            <p:nvPr/>
          </p:nvSpPr>
          <p:spPr>
            <a:xfrm>
              <a:off x="-1142055" y="1591846"/>
              <a:ext cx="1524895" cy="1524895"/>
            </a:xfrm>
            <a:prstGeom prst="ellipse">
              <a:avLst/>
            </a:prstGeom>
            <a:noFill/>
            <a:ln>
              <a:solidFill>
                <a:srgbClr val="FF0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solidFill>
                  <a:prstClr val="white"/>
                </a:solidFill>
              </a:endParaRPr>
            </a:p>
          </p:txBody>
        </p:sp>
      </p:grpSp>
      <p:pic>
        <p:nvPicPr>
          <p:cNvPr id="1026" name="Picture 2" descr="C:\Users\Татьяна\Desktop\76144_20010224164453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728" y="1714494"/>
            <a:ext cx="6286544" cy="3232569"/>
          </a:xfrm>
          <a:prstGeom prst="rect">
            <a:avLst/>
          </a:prstGeom>
          <a:noFill/>
        </p:spPr>
      </p:pic>
      <p:pic>
        <p:nvPicPr>
          <p:cNvPr id="14" name="Picture 2" descr="D:\Дежурство СПОД по ППР\Документы\Косенков\Мои наработки\логотипы\Лого вектор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496" y="74111"/>
            <a:ext cx="469458" cy="450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6913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3" descr="C:\Users\SolidWorks\Desktop\карт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288" y="0"/>
            <a:ext cx="9194801" cy="517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5" name="Прямоугольник 94"/>
          <p:cNvSpPr/>
          <p:nvPr/>
        </p:nvSpPr>
        <p:spPr>
          <a:xfrm>
            <a:off x="-252413" y="309563"/>
            <a:ext cx="9432926" cy="4862512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18000"/>
                </a:schemeClr>
              </a:gs>
              <a:gs pos="100000">
                <a:schemeClr val="bg1">
                  <a:alpha val="47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0" y="638175"/>
            <a:ext cx="9144000" cy="4525963"/>
          </a:xfrm>
          <a:prstGeom prst="rect">
            <a:avLst/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333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</a:endParaRPr>
          </a:p>
        </p:txBody>
      </p:sp>
      <p:graphicFrame>
        <p:nvGraphicFramePr>
          <p:cNvPr id="52275" name="Group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34846314"/>
              </p:ext>
            </p:extLst>
          </p:nvPr>
        </p:nvGraphicFramePr>
        <p:xfrm>
          <a:off x="7938" y="642924"/>
          <a:ext cx="9136062" cy="3716128"/>
        </p:xfrm>
        <a:graphic>
          <a:graphicData uri="http://schemas.openxmlformats.org/drawingml/2006/table">
            <a:tbl>
              <a:tblPr/>
              <a:tblGrid>
                <a:gridCol w="404812"/>
                <a:gridCol w="3424238"/>
                <a:gridCol w="1641023"/>
                <a:gridCol w="1182221"/>
                <a:gridCol w="1066029"/>
                <a:gridCol w="1417739"/>
              </a:tblGrid>
              <a:tr h="14936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№ п/п</a:t>
                      </a:r>
                    </a:p>
                  </a:txBody>
                  <a:tcPr marL="18000" marR="18000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434343">
                            <a:alpha val="89803"/>
                          </a:srgbClr>
                        </a:gs>
                        <a:gs pos="50000">
                          <a:srgbClr val="545454">
                            <a:alpha val="89803"/>
                          </a:srgbClr>
                        </a:gs>
                        <a:gs pos="100000">
                          <a:srgbClr val="7B7B7B">
                            <a:alpha val="89803"/>
                          </a:srgbClr>
                        </a:gs>
                      </a:gsLst>
                      <a:lin ang="16200000" scaled="1"/>
                    </a:gra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Наименование мероприятий</a:t>
                      </a:r>
                    </a:p>
                  </a:txBody>
                  <a:tcPr marL="125990" marR="125990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434343">
                            <a:alpha val="89803"/>
                          </a:srgbClr>
                        </a:gs>
                        <a:gs pos="50000">
                          <a:srgbClr val="545454">
                            <a:alpha val="89803"/>
                          </a:srgbClr>
                        </a:gs>
                        <a:gs pos="100000">
                          <a:srgbClr val="7B7B7B">
                            <a:alpha val="89803"/>
                          </a:srgbClr>
                        </a:gs>
                      </a:gsLst>
                      <a:lin ang="16200000" scaled="1"/>
                    </a:gradFill>
                  </a:tcPr>
                </a:tc>
                <a:tc rowSpan="2">
                  <a:txBody>
                    <a:bodyPr/>
                    <a:lstStyle/>
                    <a:p>
                      <a:pPr marL="1588" marR="0" lvl="1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Запланировано </a:t>
                      </a:r>
                    </a:p>
                    <a:p>
                      <a:pPr marL="1588" marR="0" lvl="1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к  выполнению </a:t>
                      </a:r>
                    </a:p>
                    <a:p>
                      <a:pPr marL="1588" marR="0" lvl="1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в 2016 г.</a:t>
                      </a:r>
                    </a:p>
                  </a:txBody>
                  <a:tcPr marL="71994" marR="71994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434343">
                            <a:alpha val="89803"/>
                          </a:srgbClr>
                        </a:gs>
                        <a:gs pos="50000">
                          <a:srgbClr val="545454">
                            <a:alpha val="89803"/>
                          </a:srgbClr>
                        </a:gs>
                        <a:gs pos="100000">
                          <a:srgbClr val="7B7B7B">
                            <a:alpha val="89803"/>
                          </a:srgbClr>
                        </a:gs>
                      </a:gsLst>
                      <a:lin ang="16200000" scaled="1"/>
                    </a:gradFill>
                  </a:tcPr>
                </a:tc>
                <a:tc gridSpan="2">
                  <a:txBody>
                    <a:bodyPr/>
                    <a:lstStyle/>
                    <a:p>
                      <a:pPr marL="71438" marR="0" lvl="1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Ход выполнения задач</a:t>
                      </a:r>
                    </a:p>
                  </a:txBody>
                  <a:tcPr marL="71994" marR="7199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434343">
                            <a:alpha val="89803"/>
                          </a:srgbClr>
                        </a:gs>
                        <a:gs pos="50000">
                          <a:srgbClr val="545454">
                            <a:alpha val="89803"/>
                          </a:srgbClr>
                        </a:gs>
                        <a:gs pos="100000">
                          <a:srgbClr val="7B7B7B">
                            <a:alpha val="89803"/>
                          </a:srgbClr>
                        </a:gs>
                      </a:gsLst>
                      <a:lin ang="1620000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588" marR="0" lvl="1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Примечание</a:t>
                      </a:r>
                    </a:p>
                  </a:txBody>
                  <a:tcPr marL="71994" marR="71994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434343">
                            <a:alpha val="89803"/>
                          </a:srgbClr>
                        </a:gs>
                        <a:gs pos="50000">
                          <a:srgbClr val="545454">
                            <a:alpha val="89803"/>
                          </a:srgbClr>
                        </a:gs>
                        <a:gs pos="100000">
                          <a:srgbClr val="7B7B7B">
                            <a:alpha val="89803"/>
                          </a:srgbClr>
                        </a:gs>
                      </a:gsLst>
                      <a:lin ang="16200000" scaled="1"/>
                    </a:gradFill>
                  </a:tcPr>
                </a:tc>
              </a:tr>
              <a:tr h="29873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438" marR="0" lvl="1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выполнено </a:t>
                      </a:r>
                    </a:p>
                    <a:p>
                      <a:pPr marL="71438" marR="0" lvl="1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на 30.06.2016 г.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434343">
                            <a:alpha val="89803"/>
                          </a:srgbClr>
                        </a:gs>
                        <a:gs pos="50000">
                          <a:srgbClr val="545454">
                            <a:alpha val="89803"/>
                          </a:srgbClr>
                        </a:gs>
                        <a:gs pos="100000">
                          <a:srgbClr val="7B7B7B">
                            <a:alpha val="89803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1588" marR="0" lvl="1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% </a:t>
                      </a:r>
                    </a:p>
                    <a:p>
                      <a:pPr marL="1588" marR="0" lvl="1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выполнения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434343">
                            <a:alpha val="89803"/>
                          </a:srgbClr>
                        </a:gs>
                        <a:gs pos="50000">
                          <a:srgbClr val="545454">
                            <a:alpha val="89803"/>
                          </a:srgbClr>
                        </a:gs>
                        <a:gs pos="100000">
                          <a:srgbClr val="7B7B7B">
                            <a:alpha val="89803"/>
                          </a:srgbClr>
                        </a:gs>
                      </a:gsLst>
                      <a:lin ang="16200000" scaled="1"/>
                    </a:gra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5730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marL="18000" marR="18000" marT="41122" marB="41122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BFBFBF"/>
                        </a:gs>
                        <a:gs pos="50999">
                          <a:srgbClr val="D9D9D9"/>
                        </a:gs>
                        <a:gs pos="100000">
                          <a:srgbClr val="F2F2F2"/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1" indent="179388" algn="just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Сдача Единого государственного экзамена (ЕГЭ) .</a:t>
                      </a:r>
                    </a:p>
                  </a:txBody>
                  <a:tcPr marL="35997" marR="35997" marT="32387" marB="32387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1588" marR="0" lvl="1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25.05.2016-20.06.2016г</a:t>
                      </a:r>
                    </a:p>
                  </a:txBody>
                  <a:tcPr marL="72000" marR="72000" marT="64737" marB="64737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71438" marR="0" lvl="1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100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71438" marR="0" lvl="1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100%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1588" marR="0" lvl="1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2000" marR="72000" marT="64737" marB="64737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</a:tr>
              <a:tr h="652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2</a:t>
                      </a:r>
                    </a:p>
                  </a:txBody>
                  <a:tcPr marL="18000" marR="18000" marT="41122" marB="41122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BFBFBF"/>
                        </a:gs>
                        <a:gs pos="50999">
                          <a:srgbClr val="D9D9D9"/>
                        </a:gs>
                        <a:gs pos="100000">
                          <a:srgbClr val="F2F2F2"/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1" indent="179388" algn="just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+mn-ea"/>
                          <a:cs typeface="Arial" charset="0"/>
                        </a:rPr>
                        <a:t>Повышение уровня воспитательной деятельности в рамках учебного процесса за счет увеличения количества кружков.</a:t>
                      </a:r>
                    </a:p>
                  </a:txBody>
                  <a:tcPr marL="35997" marR="35997" marT="32387" marB="32387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1588" marR="0" lvl="1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01.01.2016г</a:t>
                      </a:r>
                    </a:p>
                  </a:txBody>
                  <a:tcPr marL="72000" marR="72000" marT="64737" marB="64737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71438" marR="0" lvl="1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50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71438" marR="0" lvl="1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80%</a:t>
                      </a: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1588" marR="0" lvl="1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marL="72000" marR="72000" marT="64737" marB="64737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</a:tr>
              <a:tr h="652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3</a:t>
                      </a:r>
                    </a:p>
                  </a:txBody>
                  <a:tcPr marL="18000" marR="18000" marT="41122" marB="41122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BFBFBF"/>
                        </a:gs>
                        <a:gs pos="50999">
                          <a:srgbClr val="D9D9D9"/>
                        </a:gs>
                        <a:gs pos="100000">
                          <a:srgbClr val="F2F2F2"/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1" indent="179388" algn="just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+mn-ea"/>
                          <a:cs typeface="Arial" charset="0"/>
                        </a:rPr>
                        <a:t>Успеваемость. Качество обучения. Переход на ФГОС 2 поколения 5-6 классов.</a:t>
                      </a:r>
                    </a:p>
                  </a:txBody>
                  <a:tcPr marL="35997" marR="35997" marT="32387" marB="32387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1588" marR="0" lvl="1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01.09.2016г.</a:t>
                      </a:r>
                    </a:p>
                  </a:txBody>
                  <a:tcPr marL="72000" marR="72000" marT="64737" marB="64737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71438" marR="0" lvl="1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70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71438" marR="0" lvl="1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85%</a:t>
                      </a: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1588" marR="0" lvl="1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marL="72000" marR="72000" marT="64737" marB="64737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</a:tr>
              <a:tr h="652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4</a:t>
                      </a:r>
                    </a:p>
                  </a:txBody>
                  <a:tcPr marL="18000" marR="18000" marT="41122" marB="41122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BFBFBF"/>
                        </a:gs>
                        <a:gs pos="50999">
                          <a:srgbClr val="D9D9D9"/>
                        </a:gs>
                        <a:gs pos="100000">
                          <a:srgbClr val="F2F2F2"/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1" indent="179388" algn="just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+mn-ea"/>
                          <a:cs typeface="Arial" charset="0"/>
                        </a:rPr>
                        <a:t>Повышение квалификации педагогических работников</a:t>
                      </a:r>
                    </a:p>
                  </a:txBody>
                  <a:tcPr marL="35997" marR="35997" marT="32387" marB="32387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1588" marR="0" lvl="1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01.09.2016г.</a:t>
                      </a:r>
                    </a:p>
                  </a:txBody>
                  <a:tcPr marL="72000" marR="72000" marT="64737" marB="64737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71438" marR="0" lvl="1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5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71438" marR="0" lvl="1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10%</a:t>
                      </a: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1588" marR="0" lvl="1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marL="72000" marR="72000" marT="64737" marB="64737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</a:tr>
              <a:tr h="652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5</a:t>
                      </a:r>
                    </a:p>
                  </a:txBody>
                  <a:tcPr marL="18000" marR="18000" marT="41122" marB="41122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BFBFBF"/>
                        </a:gs>
                        <a:gs pos="50999">
                          <a:srgbClr val="D9D9D9"/>
                        </a:gs>
                        <a:gs pos="100000">
                          <a:srgbClr val="F2F2F2"/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1" indent="179388" algn="just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ea typeface="+mn-ea"/>
                          <a:cs typeface="Arial" charset="0"/>
                        </a:rPr>
                        <a:t>Компьютеризация школы. Использование ТСО</a:t>
                      </a:r>
                    </a:p>
                  </a:txBody>
                  <a:tcPr marL="35997" marR="35997" marT="32387" marB="32387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1588" marR="0" lvl="1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01.09.2016г</a:t>
                      </a:r>
                    </a:p>
                  </a:txBody>
                  <a:tcPr marL="72000" marR="72000" marT="64737" marB="64737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71438" marR="0" lvl="1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15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71438" marR="0" lvl="1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charset="0"/>
                          <a:cs typeface="Arial" charset="0"/>
                        </a:rPr>
                        <a:t>10%</a:t>
                      </a:r>
                    </a:p>
                  </a:txBody>
                  <a:tcPr marL="0" marR="0" marT="0" marB="0" anchor="ctr" horzOverflow="overflow">
                    <a:lnL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1588" marR="0" lvl="1" indent="0" algn="ctr" defTabSz="914400" rtl="0" eaLnBrk="1" fontAlgn="base" latinLnBrk="0" hangingPunct="1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Arial" charset="0"/>
                        <a:cs typeface="Arial" charset="0"/>
                      </a:endParaRPr>
                    </a:p>
                  </a:txBody>
                  <a:tcPr marL="72000" marR="72000" marT="64737" marB="64737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</a:tr>
            </a:tbl>
          </a:graphicData>
        </a:graphic>
      </p:graphicFrame>
      <p:sp>
        <p:nvSpPr>
          <p:cNvPr id="15" name="Rectangle 28"/>
          <p:cNvSpPr>
            <a:spLocks noChangeArrowheads="1"/>
          </p:cNvSpPr>
          <p:nvPr/>
        </p:nvSpPr>
        <p:spPr bwMode="auto">
          <a:xfrm>
            <a:off x="7938" y="4587974"/>
            <a:ext cx="9161630" cy="296069"/>
          </a:xfrm>
          <a:prstGeom prst="rect">
            <a:avLst/>
          </a:prstGeom>
          <a:gradFill>
            <a:gsLst>
              <a:gs pos="0">
                <a:schemeClr val="bg1">
                  <a:lumMod val="75000"/>
                </a:schemeClr>
              </a:gs>
              <a:gs pos="51000">
                <a:schemeClr val="bg1">
                  <a:lumMod val="85000"/>
                </a:schemeClr>
              </a:gs>
              <a:gs pos="100000">
                <a:schemeClr val="bg1">
                  <a:lumMod val="95000"/>
                </a:schemeClr>
              </a:gs>
            </a:gsLst>
            <a:lin ang="16200000" scaled="1"/>
          </a:gra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/>
          </a:scene3d>
          <a:sp3d prstMaterial="dkEdge"/>
        </p:spPr>
        <p:txBody>
          <a:bodyPr lIns="36000" tIns="36000" rIns="36000" bIns="36000" anchor="ctr"/>
          <a:lstStyle/>
          <a:p>
            <a:pPr indent="8890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kern="0" dirty="0">
                <a:solidFill>
                  <a:srgbClr val="00863D"/>
                </a:solidFill>
                <a:latin typeface="Arial" pitchFamily="34" charset="0"/>
                <a:cs typeface="Arial" pitchFamily="34" charset="0"/>
              </a:rPr>
              <a:t>Мероприятия выполняются своевременно, срывов нет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-23813" y="-15875"/>
            <a:ext cx="9185276" cy="622300"/>
          </a:xfrm>
          <a:prstGeom prst="rect">
            <a:avLst/>
          </a:prstGeom>
          <a:gradFill flip="none" rotWithShape="1">
            <a:gsLst>
              <a:gs pos="0">
                <a:srgbClr val="0060A8">
                  <a:alpha val="80000"/>
                </a:srgbClr>
              </a:gs>
              <a:gs pos="49000">
                <a:srgbClr val="0077D0">
                  <a:alpha val="80000"/>
                </a:srgbClr>
              </a:gs>
              <a:gs pos="100000">
                <a:srgbClr val="008DF6">
                  <a:alpha val="80000"/>
                </a:srgbClr>
              </a:gs>
            </a:gsLst>
            <a:lin ang="16200000" scaled="1"/>
            <a:tileRect/>
          </a:gra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38745" y="49712"/>
            <a:ext cx="8564689" cy="462677"/>
          </a:xfrm>
          <a:prstGeom prst="rect">
            <a:avLst/>
          </a:prstGeom>
          <a:noFill/>
          <a:ln>
            <a:noFill/>
          </a:ln>
          <a:effectLst>
            <a:innerShdw blurRad="63500" dist="50800" dir="5400000">
              <a:prstClr val="black">
                <a:alpha val="50000"/>
              </a:prstClr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0" tIns="0" rIns="0" bIns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defTabSz="964039">
              <a:lnSpc>
                <a:spcPct val="80000"/>
              </a:lnSpc>
              <a:defRPr/>
            </a:pPr>
            <a:r>
              <a:rPr lang="ru-RU" b="1" kern="0" dirty="0">
                <a:ln w="50800"/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Основные задачи, поставленные на </a:t>
            </a:r>
            <a:r>
              <a:rPr lang="ru-RU" b="1" kern="0" dirty="0" smtClean="0">
                <a:ln w="50800"/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201</a:t>
            </a:r>
            <a:r>
              <a:rPr lang="en-US" b="1" kern="0" dirty="0" smtClean="0">
                <a:ln w="50800"/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6</a:t>
            </a:r>
            <a:r>
              <a:rPr lang="ru-RU" b="1" kern="0" dirty="0" smtClean="0">
                <a:ln w="50800"/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ru-RU" b="1" kern="0" dirty="0">
                <a:ln w="50800"/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год </a:t>
            </a:r>
          </a:p>
        </p:txBody>
      </p:sp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8612188" y="22225"/>
            <a:ext cx="503237" cy="531813"/>
          </a:xfrm>
          <a:prstGeom prst="rect">
            <a:avLst/>
          </a:prstGeom>
          <a:noFill/>
          <a:effectLst>
            <a:outerShdw blurRad="63500" dist="12700" algn="l" rotWithShape="0">
              <a:prstClr val="black">
                <a:alpha val="80000"/>
              </a:prstClr>
            </a:outerShdw>
          </a:effectLst>
          <a:extLst/>
        </p:spPr>
      </p:pic>
      <p:pic>
        <p:nvPicPr>
          <p:cNvPr id="10" name="Picture 2" descr="D:\Дежурство СПОД по ППР\Документы\Косенков\Мои наработки\логотипы\Лого вектор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496" y="74111"/>
            <a:ext cx="469458" cy="450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0481222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SolidWorks\Desktop\карта.jpg"/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4144" y="0"/>
            <a:ext cx="9194656" cy="5171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Прямоугольник 31"/>
          <p:cNvSpPr/>
          <p:nvPr/>
        </p:nvSpPr>
        <p:spPr>
          <a:xfrm>
            <a:off x="-22795" y="606429"/>
            <a:ext cx="9208169" cy="4565566"/>
          </a:xfrm>
          <a:prstGeom prst="rect">
            <a:avLst/>
          </a:prstGeom>
          <a:solidFill>
            <a:schemeClr val="accent5">
              <a:lumMod val="40000"/>
              <a:lumOff val="60000"/>
              <a:alpha val="2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8" tIns="45686" rIns="91378" bIns="45686" rtlCol="0" anchor="ctr"/>
          <a:lstStyle/>
          <a:p>
            <a:pPr algn="ctr" defTabSz="913709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-24553" y="-15184"/>
            <a:ext cx="9186189" cy="621612"/>
          </a:xfrm>
          <a:prstGeom prst="rect">
            <a:avLst/>
          </a:prstGeom>
          <a:gradFill flip="none" rotWithShape="1">
            <a:gsLst>
              <a:gs pos="0">
                <a:srgbClr val="0060A8">
                  <a:alpha val="80000"/>
                </a:srgbClr>
              </a:gs>
              <a:gs pos="49000">
                <a:srgbClr val="0077D0">
                  <a:alpha val="80000"/>
                </a:srgbClr>
              </a:gs>
              <a:gs pos="100000">
                <a:srgbClr val="008DF6">
                  <a:alpha val="80000"/>
                </a:srgbClr>
              </a:gs>
            </a:gsLst>
            <a:lin ang="16200000" scaled="1"/>
            <a:tileRect/>
          </a:gra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378" tIns="45686" rIns="91378" bIns="45686"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 ker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38751" y="49713"/>
            <a:ext cx="8564689" cy="462677"/>
          </a:xfrm>
          <a:prstGeom prst="rect">
            <a:avLst/>
          </a:prstGeom>
          <a:noFill/>
          <a:ln>
            <a:noFill/>
          </a:ln>
          <a:effectLst>
            <a:innerShdw blurRad="63500" dist="50800" dir="5400000">
              <a:prstClr val="black">
                <a:alpha val="50000"/>
              </a:prstClr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0" tIns="0" rIns="0" bIns="0" anchor="ctr"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defTabSz="963381">
              <a:lnSpc>
                <a:spcPct val="80000"/>
              </a:lnSpc>
              <a:defRPr/>
            </a:pPr>
            <a:r>
              <a:rPr lang="ru-RU" b="1" kern="0" dirty="0">
                <a:ln w="50800"/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Структура </a:t>
            </a:r>
            <a:r>
              <a:rPr lang="ru-RU" b="1" kern="0" dirty="0" smtClean="0">
                <a:ln w="50800"/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образовательного учреждения</a:t>
            </a:r>
          </a:p>
          <a:p>
            <a:pPr algn="ctr" defTabSz="963381">
              <a:lnSpc>
                <a:spcPct val="80000"/>
              </a:lnSpc>
              <a:defRPr/>
            </a:pPr>
            <a:r>
              <a:rPr lang="ru-RU" b="1" kern="0" dirty="0" smtClean="0">
                <a:ln w="50800"/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«Средней </a:t>
            </a:r>
            <a:r>
              <a:rPr lang="ru-RU" b="1" kern="0" dirty="0">
                <a:ln w="50800"/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образовательной школы №</a:t>
            </a:r>
            <a:r>
              <a:rPr lang="ru-RU" b="1" kern="0" dirty="0" smtClean="0">
                <a:ln w="50800"/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11»</a:t>
            </a:r>
            <a:endParaRPr lang="ru-RU" b="1" kern="0" dirty="0">
              <a:ln w="50800"/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>
            <a:off x="3563888" y="987574"/>
            <a:ext cx="1773238" cy="296049"/>
          </a:xfrm>
          <a:prstGeom prst="rect">
            <a:avLst/>
          </a:prstGeom>
          <a:gradFill>
            <a:gsLst>
              <a:gs pos="59000">
                <a:schemeClr val="accent1">
                  <a:lumMod val="20000"/>
                  <a:lumOff val="80000"/>
                </a:schemeClr>
              </a:gs>
              <a:gs pos="0">
                <a:sysClr val="window" lastClr="FFFFFF"/>
              </a:gs>
              <a:gs pos="100000">
                <a:schemeClr val="tx2">
                  <a:lumMod val="20000"/>
                  <a:lumOff val="80000"/>
                </a:schemeClr>
              </a:gs>
            </a:gsLst>
            <a:path path="shape">
              <a:fillToRect l="50000" t="50000" r="50000" b="50000"/>
            </a:path>
          </a:gradFill>
          <a:ln w="19050">
            <a:solidFill>
              <a:schemeClr val="tx2">
                <a:lumMod val="40000"/>
                <a:lumOff val="60000"/>
              </a:schemeClr>
            </a:solidFill>
            <a:miter lim="800000"/>
            <a:headEnd type="none" w="sm" len="sm"/>
            <a:tailEnd type="none" w="sm" len="sm"/>
          </a:ln>
        </p:spPr>
        <p:txBody>
          <a:bodyPr lIns="110303" tIns="55153" rIns="110303" bIns="55153">
            <a:spAutoFit/>
          </a:bodyPr>
          <a:lstStyle>
            <a:defPPr>
              <a:defRPr lang="ru-RU"/>
            </a:defPPr>
            <a:lvl1pPr algn="ctr" defTabSz="1103313">
              <a:spcBef>
                <a:spcPct val="50000"/>
              </a:spcBef>
              <a:defRPr sz="600" b="1">
                <a:solidFill>
                  <a:srgbClr val="000000"/>
                </a:solidFill>
                <a:latin typeface="Times New Roman" pitchFamily="18" charset="0"/>
              </a:defRPr>
            </a:lvl1pPr>
            <a:lvl2pPr marL="742950" indent="-285750" defTabSz="1103313"/>
            <a:lvl3pPr marL="1143000" indent="-228600" defTabSz="1103313"/>
            <a:lvl4pPr marL="1600200" indent="-228600" defTabSz="1103313"/>
            <a:lvl5pPr marL="2057400" indent="-228600" defTabSz="1103313"/>
            <a:lvl6pPr marL="2514600" indent="-228600" defTabSz="1103313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defTabSz="1103313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defTabSz="1103313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defTabSz="1103313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ru-RU" sz="1200" b="0" kern="0" dirty="0" smtClean="0">
                <a:latin typeface="Arial" pitchFamily="34" charset="0"/>
                <a:cs typeface="Arial" pitchFamily="34" charset="0"/>
              </a:rPr>
              <a:t>Зам. директора</a:t>
            </a:r>
            <a:endParaRPr lang="ru-RU" sz="1200" b="0" kern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Line 47"/>
          <p:cNvSpPr>
            <a:spLocks noChangeShapeType="1"/>
          </p:cNvSpPr>
          <p:nvPr/>
        </p:nvSpPr>
        <p:spPr bwMode="auto">
          <a:xfrm flipV="1">
            <a:off x="1115616" y="1834207"/>
            <a:ext cx="6624736" cy="17463"/>
          </a:xfrm>
          <a:prstGeom prst="line">
            <a:avLst/>
          </a:prstGeom>
          <a:gradFill>
            <a:gsLst>
              <a:gs pos="0">
                <a:sysClr val="window" lastClr="FFFFFF"/>
              </a:gs>
              <a:gs pos="100000">
                <a:srgbClr val="C0504D">
                  <a:lumMod val="40000"/>
                  <a:lumOff val="60000"/>
                </a:srgbClr>
              </a:gs>
            </a:gsLst>
            <a:path path="shape">
              <a:fillToRect l="50000" t="50000" r="50000" b="50000"/>
            </a:path>
          </a:gradFill>
          <a:ln w="19050">
            <a:solidFill>
              <a:schemeClr val="tx2"/>
            </a:solidFill>
            <a:miter lim="800000"/>
            <a:headEnd type="none" w="sm" len="sm"/>
            <a:tailEnd type="none" w="sm" len="sm"/>
          </a:ln>
          <a:extLst/>
        </p:spPr>
        <p:txBody>
          <a:bodyPr wrap="square" lIns="110303" tIns="55153" rIns="110303" bIns="55153">
            <a:spAutoFit/>
          </a:bodyPr>
          <a:lstStyle/>
          <a:p>
            <a:pPr algn="ctr" defTabSz="1102559" fontAlgn="auto">
              <a:spcBef>
                <a:spcPct val="50000"/>
              </a:spcBef>
              <a:spcAft>
                <a:spcPts val="0"/>
              </a:spcAft>
              <a:defRPr/>
            </a:pPr>
            <a:endParaRPr lang="ru-RU" sz="600" b="1" kern="0">
              <a:solidFill>
                <a:srgbClr val="000000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76"/>
          <p:cNvSpPr txBox="1">
            <a:spLocks noChangeArrowheads="1"/>
          </p:cNvSpPr>
          <p:nvPr/>
        </p:nvSpPr>
        <p:spPr bwMode="auto">
          <a:xfrm>
            <a:off x="5337126" y="2187431"/>
            <a:ext cx="3518240" cy="1896487"/>
          </a:xfrm>
          <a:prstGeom prst="rect">
            <a:avLst/>
          </a:prstGeom>
          <a:gradFill>
            <a:gsLst>
              <a:gs pos="59000">
                <a:schemeClr val="accent1">
                  <a:lumMod val="20000"/>
                  <a:lumOff val="80000"/>
                </a:schemeClr>
              </a:gs>
              <a:gs pos="0">
                <a:sysClr val="window" lastClr="FFFFFF"/>
              </a:gs>
              <a:gs pos="100000">
                <a:schemeClr val="tx2">
                  <a:lumMod val="20000"/>
                  <a:lumOff val="80000"/>
                </a:schemeClr>
              </a:gs>
            </a:gsLst>
            <a:path path="shape">
              <a:fillToRect l="50000" t="50000" r="50000" b="50000"/>
            </a:path>
          </a:gradFill>
          <a:ln w="19050">
            <a:solidFill>
              <a:schemeClr val="tx2">
                <a:lumMod val="40000"/>
                <a:lumOff val="60000"/>
              </a:schemeClr>
            </a:solidFill>
            <a:miter lim="800000"/>
            <a:headEnd type="none" w="sm" len="sm"/>
            <a:tailEnd type="none" w="sm" len="sm"/>
          </a:ln>
          <a:extLst/>
        </p:spPr>
        <p:txBody>
          <a:bodyPr wrap="square" lIns="110303" tIns="55153" rIns="110303" bIns="55153">
            <a:spAutoFit/>
          </a:bodyPr>
          <a:lstStyle>
            <a:defPPr>
              <a:defRPr lang="ru-RU"/>
            </a:defPPr>
            <a:lvl1pPr marR="0" lvl="0" indent="0" algn="ctr" defTabSz="1103313" fontAlgn="auto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200" b="0" i="0" u="none" strike="noStrike" kern="0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defRPr>
            </a:lvl1pPr>
            <a:lvl2pPr marL="742950" indent="-285750" defTabSz="1103313"/>
            <a:lvl3pPr marL="1143000" indent="-228600" defTabSz="1103313"/>
            <a:lvl4pPr marL="1600200" indent="-228600" defTabSz="1103313"/>
            <a:lvl5pPr marL="2057400" indent="-228600" defTabSz="1103313"/>
            <a:lvl6pPr marL="2514600" indent="-228600" defTabSz="1103313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defTabSz="1103313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defTabSz="1103313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defTabSz="1103313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marL="171450" indent="-171450">
              <a:buFont typeface="Wingdings" pitchFamily="2" charset="2"/>
              <a:buChar char="q"/>
            </a:pPr>
            <a:r>
              <a:rPr lang="ru-RU" sz="800" b="1" dirty="0" smtClean="0"/>
              <a:t>Бухгалтер</a:t>
            </a:r>
          </a:p>
          <a:p>
            <a:pPr marL="171450" indent="-171450">
              <a:buFont typeface="Wingdings" pitchFamily="2" charset="2"/>
              <a:buChar char="q"/>
            </a:pPr>
            <a:r>
              <a:rPr lang="ru-RU" sz="800" b="1" dirty="0" smtClean="0"/>
              <a:t>Библиотекарь</a:t>
            </a:r>
          </a:p>
          <a:p>
            <a:pPr marL="171450" indent="-171450">
              <a:buFont typeface="Wingdings" pitchFamily="2" charset="2"/>
              <a:buChar char="q"/>
            </a:pPr>
            <a:r>
              <a:rPr lang="ru-RU" sz="800" b="1" dirty="0" smtClean="0"/>
              <a:t>Гардеробщик</a:t>
            </a:r>
          </a:p>
          <a:p>
            <a:pPr marL="171450" indent="-171450">
              <a:buFont typeface="Wingdings" pitchFamily="2" charset="2"/>
              <a:buChar char="q"/>
            </a:pPr>
            <a:r>
              <a:rPr lang="ru-RU" sz="800" b="1" dirty="0" smtClean="0"/>
              <a:t>Заведующий хозяйством</a:t>
            </a:r>
          </a:p>
          <a:p>
            <a:pPr marL="171450" indent="-171450">
              <a:buFont typeface="Wingdings" pitchFamily="2" charset="2"/>
              <a:buChar char="q"/>
            </a:pPr>
            <a:r>
              <a:rPr lang="ru-RU" sz="800" b="1" dirty="0" smtClean="0"/>
              <a:t>Рабочий по комплексному обслуживанию и ремонту зданий</a:t>
            </a:r>
          </a:p>
          <a:p>
            <a:pPr marL="171450" indent="-171450">
              <a:buFont typeface="Wingdings" pitchFamily="2" charset="2"/>
              <a:buChar char="q"/>
            </a:pPr>
            <a:r>
              <a:rPr lang="ru-RU" sz="800" b="1" dirty="0" smtClean="0"/>
              <a:t>Техник по ремонту и обслуживанию ЭВМ</a:t>
            </a:r>
          </a:p>
          <a:p>
            <a:pPr marL="171450" indent="-171450">
              <a:buFont typeface="Wingdings" pitchFamily="2" charset="2"/>
              <a:buChar char="q"/>
            </a:pPr>
            <a:r>
              <a:rPr lang="ru-RU" sz="800" b="1" dirty="0" smtClean="0"/>
              <a:t>Медицинская сестра</a:t>
            </a:r>
          </a:p>
          <a:p>
            <a:pPr marL="171450" indent="-171450">
              <a:buFont typeface="Wingdings" pitchFamily="2" charset="2"/>
              <a:buChar char="q"/>
            </a:pPr>
            <a:r>
              <a:rPr lang="ru-RU" sz="800" b="1" dirty="0" smtClean="0"/>
              <a:t>Уборщик служебных помещений</a:t>
            </a:r>
          </a:p>
          <a:p>
            <a:pPr marL="171450" indent="-171450">
              <a:buFont typeface="Wingdings" pitchFamily="2" charset="2"/>
              <a:buChar char="q"/>
            </a:pPr>
            <a:r>
              <a:rPr lang="ru-RU" sz="800" b="1" dirty="0" smtClean="0"/>
              <a:t>Дворник</a:t>
            </a:r>
          </a:p>
          <a:p>
            <a:pPr marL="171450" indent="-171450">
              <a:buFont typeface="Wingdings" pitchFamily="2" charset="2"/>
              <a:buChar char="q"/>
            </a:pPr>
            <a:r>
              <a:rPr lang="ru-RU" sz="800" b="1" dirty="0" smtClean="0"/>
              <a:t>Сторож</a:t>
            </a:r>
            <a:endParaRPr lang="ru-RU" sz="800" b="1" dirty="0"/>
          </a:p>
        </p:txBody>
      </p:sp>
      <p:sp>
        <p:nvSpPr>
          <p:cNvPr id="35" name="Line 15"/>
          <p:cNvSpPr>
            <a:spLocks noChangeShapeType="1"/>
          </p:cNvSpPr>
          <p:nvPr/>
        </p:nvSpPr>
        <p:spPr bwMode="auto">
          <a:xfrm flipV="1">
            <a:off x="1115616" y="1851670"/>
            <a:ext cx="0" cy="282575"/>
          </a:xfrm>
          <a:prstGeom prst="line">
            <a:avLst/>
          </a:prstGeom>
          <a:gradFill>
            <a:gsLst>
              <a:gs pos="0">
                <a:sysClr val="window" lastClr="FFFFFF"/>
              </a:gs>
              <a:gs pos="100000">
                <a:srgbClr val="C0504D">
                  <a:lumMod val="40000"/>
                  <a:lumOff val="60000"/>
                </a:srgbClr>
              </a:gs>
            </a:gsLst>
            <a:path path="shape">
              <a:fillToRect l="50000" t="50000" r="50000" b="50000"/>
            </a:path>
          </a:gradFill>
          <a:ln w="19050">
            <a:solidFill>
              <a:schemeClr val="tx2"/>
            </a:solidFill>
            <a:miter lim="800000"/>
            <a:headEnd type="none" w="sm" len="sm"/>
            <a:tailEnd type="none" w="sm" len="sm"/>
          </a:ln>
          <a:extLst/>
        </p:spPr>
        <p:txBody>
          <a:bodyPr lIns="110303" tIns="55153" rIns="110303" bIns="55153">
            <a:spAutoFit/>
          </a:bodyPr>
          <a:lstStyle/>
          <a:p>
            <a:pPr algn="ctr" defTabSz="1102559" fontAlgn="auto">
              <a:spcBef>
                <a:spcPct val="50000"/>
              </a:spcBef>
              <a:spcAft>
                <a:spcPts val="0"/>
              </a:spcAft>
              <a:defRPr/>
            </a:pPr>
            <a:endParaRPr lang="ru-RU" sz="600" b="1" kern="0">
              <a:solidFill>
                <a:srgbClr val="000000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36" name="TextBox 77"/>
          <p:cNvSpPr txBox="1">
            <a:spLocks noChangeArrowheads="1"/>
          </p:cNvSpPr>
          <p:nvPr/>
        </p:nvSpPr>
        <p:spPr bwMode="auto">
          <a:xfrm>
            <a:off x="14476" y="2139702"/>
            <a:ext cx="3261380" cy="2966011"/>
          </a:xfrm>
          <a:prstGeom prst="rect">
            <a:avLst/>
          </a:prstGeom>
          <a:gradFill>
            <a:gsLst>
              <a:gs pos="59000">
                <a:schemeClr val="accent1">
                  <a:lumMod val="20000"/>
                  <a:lumOff val="80000"/>
                </a:schemeClr>
              </a:gs>
              <a:gs pos="0">
                <a:sysClr val="window" lastClr="FFFFFF"/>
              </a:gs>
              <a:gs pos="100000">
                <a:schemeClr val="tx2">
                  <a:lumMod val="20000"/>
                  <a:lumOff val="80000"/>
                </a:schemeClr>
              </a:gs>
            </a:gsLst>
            <a:path path="shape">
              <a:fillToRect l="50000" t="50000" r="50000" b="50000"/>
            </a:path>
          </a:gradFill>
          <a:ln w="19050">
            <a:solidFill>
              <a:schemeClr val="tx2">
                <a:lumMod val="40000"/>
                <a:lumOff val="60000"/>
              </a:schemeClr>
            </a:solidFill>
            <a:miter lim="800000"/>
            <a:headEnd type="none" w="sm" len="sm"/>
            <a:tailEnd type="none" w="sm" len="sm"/>
          </a:ln>
          <a:extLst/>
        </p:spPr>
        <p:txBody>
          <a:bodyPr wrap="square" lIns="110303" tIns="55153" rIns="110303" bIns="55153">
            <a:spAutoFit/>
          </a:bodyPr>
          <a:lstStyle>
            <a:defPPr>
              <a:defRPr lang="ru-RU"/>
            </a:defPPr>
            <a:lvl1pPr marR="0" lvl="0" indent="0" algn="ctr" defTabSz="1103313" fontAlgn="auto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200" b="0" i="0" u="none" strike="noStrike" kern="0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defRPr>
            </a:lvl1pPr>
            <a:lvl2pPr marL="742950" indent="-285750" defTabSz="1103313"/>
            <a:lvl3pPr marL="1143000" indent="-228600" defTabSz="1103313"/>
            <a:lvl4pPr marL="1600200" indent="-228600" defTabSz="1103313"/>
            <a:lvl5pPr marL="2057400" indent="-228600" defTabSz="1103313"/>
            <a:lvl6pPr marL="2514600" indent="-228600" defTabSz="1103313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defTabSz="1103313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defTabSz="1103313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defTabSz="1103313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marL="171450" indent="-171450">
              <a:buFont typeface="Wingdings" pitchFamily="2" charset="2"/>
              <a:buChar char="q"/>
            </a:pPr>
            <a:r>
              <a:rPr lang="ru-RU" sz="700" b="1" dirty="0" smtClean="0"/>
              <a:t>Учитель русского языка и литературы</a:t>
            </a:r>
          </a:p>
          <a:p>
            <a:pPr marL="171450" indent="-171450">
              <a:buFont typeface="Wingdings" pitchFamily="2" charset="2"/>
              <a:buChar char="q"/>
            </a:pPr>
            <a:r>
              <a:rPr lang="ru-RU" sz="700" b="1" dirty="0" smtClean="0"/>
              <a:t>Учитель математики</a:t>
            </a:r>
          </a:p>
          <a:p>
            <a:pPr marL="171450" indent="-171450">
              <a:buFont typeface="Wingdings" pitchFamily="2" charset="2"/>
              <a:buChar char="q"/>
            </a:pPr>
            <a:r>
              <a:rPr lang="ru-RU" sz="700" b="1" dirty="0" smtClean="0"/>
              <a:t>Учитель физики</a:t>
            </a:r>
          </a:p>
          <a:p>
            <a:pPr marL="171450" indent="-171450">
              <a:buFont typeface="Wingdings" pitchFamily="2" charset="2"/>
              <a:buChar char="q"/>
            </a:pPr>
            <a:r>
              <a:rPr lang="ru-RU" sz="700" b="1" dirty="0" smtClean="0"/>
              <a:t>Учитель химии, биологии</a:t>
            </a:r>
          </a:p>
          <a:p>
            <a:pPr marL="171450" indent="-171450">
              <a:buFont typeface="Wingdings" pitchFamily="2" charset="2"/>
              <a:buChar char="q"/>
            </a:pPr>
            <a:r>
              <a:rPr lang="ru-RU" sz="700" b="1" dirty="0" smtClean="0"/>
              <a:t>Учитель истории</a:t>
            </a:r>
          </a:p>
          <a:p>
            <a:pPr marL="171450" indent="-171450">
              <a:buFont typeface="Wingdings" pitchFamily="2" charset="2"/>
              <a:buChar char="q"/>
            </a:pPr>
            <a:r>
              <a:rPr lang="ru-RU" sz="700" b="1" dirty="0" smtClean="0"/>
              <a:t>Учитель обществознания</a:t>
            </a:r>
          </a:p>
          <a:p>
            <a:pPr marL="171450" indent="-171450">
              <a:buFont typeface="Wingdings" pitchFamily="2" charset="2"/>
              <a:buChar char="q"/>
            </a:pPr>
            <a:r>
              <a:rPr lang="ru-RU" sz="700" b="1" dirty="0" smtClean="0"/>
              <a:t>Учитель начальных классов</a:t>
            </a:r>
          </a:p>
          <a:p>
            <a:pPr marL="171450" indent="-171450">
              <a:buFont typeface="Wingdings" pitchFamily="2" charset="2"/>
              <a:buChar char="q"/>
            </a:pPr>
            <a:r>
              <a:rPr lang="ru-RU" sz="700" b="1" dirty="0" smtClean="0"/>
              <a:t>Учитель физической культуры</a:t>
            </a:r>
          </a:p>
          <a:p>
            <a:pPr marL="171450" indent="-171450">
              <a:buFont typeface="Wingdings" pitchFamily="2" charset="2"/>
              <a:buChar char="q"/>
            </a:pPr>
            <a:r>
              <a:rPr lang="ru-RU" sz="700" b="1" dirty="0" smtClean="0"/>
              <a:t>Учитель ИЗО</a:t>
            </a:r>
          </a:p>
          <a:p>
            <a:pPr marL="171450" indent="-171450">
              <a:buFont typeface="Wingdings" pitchFamily="2" charset="2"/>
              <a:buChar char="q"/>
            </a:pPr>
            <a:r>
              <a:rPr lang="ru-RU" sz="700" b="1" dirty="0" smtClean="0"/>
              <a:t>Учитель географии</a:t>
            </a:r>
          </a:p>
          <a:p>
            <a:pPr marL="171450" indent="-171450">
              <a:buFont typeface="Wingdings" pitchFamily="2" charset="2"/>
              <a:buChar char="q"/>
            </a:pPr>
            <a:r>
              <a:rPr lang="ru-RU" sz="700" b="1" dirty="0" smtClean="0"/>
              <a:t>Учитель технологии</a:t>
            </a:r>
          </a:p>
          <a:p>
            <a:pPr marL="171450" indent="-171450">
              <a:buFont typeface="Wingdings" pitchFamily="2" charset="2"/>
              <a:buChar char="q"/>
            </a:pPr>
            <a:r>
              <a:rPr lang="ru-RU" sz="700" b="1" dirty="0" smtClean="0"/>
              <a:t>Учитель иностранного языка</a:t>
            </a:r>
          </a:p>
          <a:p>
            <a:pPr marL="171450" indent="-171450">
              <a:buFont typeface="Wingdings" pitchFamily="2" charset="2"/>
              <a:buChar char="q"/>
            </a:pPr>
            <a:r>
              <a:rPr lang="ru-RU" sz="700" b="1" dirty="0" smtClean="0"/>
              <a:t>Учитель информатики</a:t>
            </a:r>
          </a:p>
          <a:p>
            <a:pPr marL="171450" indent="-171450">
              <a:buFont typeface="Wingdings" pitchFamily="2" charset="2"/>
              <a:buChar char="q"/>
            </a:pPr>
            <a:r>
              <a:rPr lang="ru-RU" sz="700" b="1" dirty="0" smtClean="0"/>
              <a:t>Педагог –организатор ОБЖ</a:t>
            </a:r>
          </a:p>
          <a:p>
            <a:pPr marL="171450" indent="-171450">
              <a:buFont typeface="Wingdings" pitchFamily="2" charset="2"/>
              <a:buChar char="q"/>
            </a:pPr>
            <a:r>
              <a:rPr lang="ru-RU" sz="700" b="1" dirty="0" smtClean="0"/>
              <a:t>Педагог доп. образования</a:t>
            </a:r>
          </a:p>
          <a:p>
            <a:pPr marL="171450" indent="-171450">
              <a:buFont typeface="Wingdings" pitchFamily="2" charset="2"/>
              <a:buChar char="q"/>
            </a:pPr>
            <a:r>
              <a:rPr lang="ru-RU" sz="700" b="1" dirty="0" smtClean="0"/>
              <a:t>Педагог-психолог</a:t>
            </a:r>
          </a:p>
          <a:p>
            <a:pPr marL="171450" indent="-171450">
              <a:buFont typeface="Wingdings" pitchFamily="2" charset="2"/>
              <a:buChar char="q"/>
            </a:pPr>
            <a:r>
              <a:rPr lang="ru-RU" sz="700" b="1" dirty="0" smtClean="0"/>
              <a:t>Старший вожатый</a:t>
            </a:r>
          </a:p>
          <a:p>
            <a:pPr marL="171450" indent="-171450">
              <a:buFont typeface="Wingdings" pitchFamily="2" charset="2"/>
              <a:buChar char="q"/>
            </a:pPr>
            <a:r>
              <a:rPr lang="ru-RU" sz="700" b="1" dirty="0" smtClean="0"/>
              <a:t>Воспитатель группы продленного дня</a:t>
            </a:r>
          </a:p>
        </p:txBody>
      </p:sp>
      <p:sp>
        <p:nvSpPr>
          <p:cNvPr id="38" name="Line 15"/>
          <p:cNvSpPr>
            <a:spLocks noChangeShapeType="1"/>
          </p:cNvSpPr>
          <p:nvPr/>
        </p:nvSpPr>
        <p:spPr bwMode="auto">
          <a:xfrm flipH="1" flipV="1">
            <a:off x="7740352" y="1851670"/>
            <a:ext cx="0" cy="303212"/>
          </a:xfrm>
          <a:prstGeom prst="line">
            <a:avLst/>
          </a:prstGeom>
          <a:gradFill>
            <a:gsLst>
              <a:gs pos="0">
                <a:sysClr val="window" lastClr="FFFFFF"/>
              </a:gs>
              <a:gs pos="100000">
                <a:srgbClr val="C0504D">
                  <a:lumMod val="40000"/>
                  <a:lumOff val="60000"/>
                </a:srgbClr>
              </a:gs>
            </a:gsLst>
            <a:path path="shape">
              <a:fillToRect l="50000" t="50000" r="50000" b="50000"/>
            </a:path>
          </a:gradFill>
          <a:ln w="19050">
            <a:solidFill>
              <a:schemeClr val="tx2"/>
            </a:solidFill>
            <a:miter lim="800000"/>
            <a:headEnd type="none" w="sm" len="sm"/>
            <a:tailEnd type="none" w="sm" len="sm"/>
          </a:ln>
          <a:extLst/>
        </p:spPr>
        <p:txBody>
          <a:bodyPr lIns="110303" tIns="55153" rIns="110303" bIns="55153">
            <a:spAutoFit/>
          </a:bodyPr>
          <a:lstStyle/>
          <a:p>
            <a:pPr algn="ctr" defTabSz="1102559" fontAlgn="auto">
              <a:spcBef>
                <a:spcPct val="50000"/>
              </a:spcBef>
              <a:spcAft>
                <a:spcPts val="0"/>
              </a:spcAft>
              <a:defRPr/>
            </a:pPr>
            <a:endParaRPr lang="ru-RU" sz="600" b="1" kern="0">
              <a:solidFill>
                <a:srgbClr val="000000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39" name="Line 15"/>
          <p:cNvSpPr>
            <a:spLocks noChangeShapeType="1"/>
          </p:cNvSpPr>
          <p:nvPr/>
        </p:nvSpPr>
        <p:spPr bwMode="auto">
          <a:xfrm flipV="1">
            <a:off x="4450506" y="1275606"/>
            <a:ext cx="0" cy="550644"/>
          </a:xfrm>
          <a:prstGeom prst="line">
            <a:avLst/>
          </a:prstGeom>
          <a:gradFill>
            <a:gsLst>
              <a:gs pos="0">
                <a:sysClr val="window" lastClr="FFFFFF"/>
              </a:gs>
              <a:gs pos="100000">
                <a:srgbClr val="C0504D">
                  <a:lumMod val="40000"/>
                  <a:lumOff val="60000"/>
                </a:srgbClr>
              </a:gs>
            </a:gsLst>
            <a:path path="shape">
              <a:fillToRect l="50000" t="50000" r="50000" b="50000"/>
            </a:path>
          </a:gradFill>
          <a:ln w="19050">
            <a:solidFill>
              <a:schemeClr val="tx2"/>
            </a:solidFill>
            <a:miter lim="800000"/>
            <a:headEnd type="none" w="sm" len="sm"/>
            <a:tailEnd type="none" w="sm" len="sm"/>
          </a:ln>
          <a:extLst/>
        </p:spPr>
        <p:txBody>
          <a:bodyPr wrap="square" lIns="110303" tIns="55153" rIns="110303" bIns="55153">
            <a:spAutoFit/>
          </a:bodyPr>
          <a:lstStyle/>
          <a:p>
            <a:pPr algn="ctr" defTabSz="1102559" fontAlgn="auto">
              <a:spcBef>
                <a:spcPct val="50000"/>
              </a:spcBef>
              <a:spcAft>
                <a:spcPts val="0"/>
              </a:spcAft>
              <a:defRPr/>
            </a:pPr>
            <a:endParaRPr lang="ru-RU" sz="600" b="1" kern="0">
              <a:solidFill>
                <a:srgbClr val="000000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pic>
        <p:nvPicPr>
          <p:cNvPr id="55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8604448" y="49599"/>
            <a:ext cx="501836" cy="531946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Прямоугольник 53"/>
          <p:cNvSpPr/>
          <p:nvPr/>
        </p:nvSpPr>
        <p:spPr>
          <a:xfrm flipH="1">
            <a:off x="6588224" y="5005751"/>
            <a:ext cx="2590502" cy="178165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</p:spPr>
        <p:txBody>
          <a:bodyPr lIns="36000" rIns="36000" rtlCol="0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r>
              <a:rPr lang="ru-RU" sz="600" b="1" kern="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Исполнил: звание, инициалы, фамилия, контактный телефон </a:t>
            </a:r>
            <a:endParaRPr lang="ru-RU" sz="600" b="1" kern="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7" name="Picture 2" descr="D:\Дежурство СПОД по ППР\Документы\Косенков\Мои наработки\логотипы\Лого вектор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496" y="74111"/>
            <a:ext cx="469458" cy="450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Text Box 10"/>
          <p:cNvSpPr txBox="1">
            <a:spLocks noChangeArrowheads="1"/>
          </p:cNvSpPr>
          <p:nvPr/>
        </p:nvSpPr>
        <p:spPr bwMode="auto">
          <a:xfrm>
            <a:off x="3563888" y="555526"/>
            <a:ext cx="1773238" cy="296049"/>
          </a:xfrm>
          <a:prstGeom prst="rect">
            <a:avLst/>
          </a:prstGeom>
          <a:gradFill>
            <a:gsLst>
              <a:gs pos="59000">
                <a:schemeClr val="accent1">
                  <a:lumMod val="20000"/>
                  <a:lumOff val="80000"/>
                </a:schemeClr>
              </a:gs>
              <a:gs pos="0">
                <a:sysClr val="window" lastClr="FFFFFF"/>
              </a:gs>
              <a:gs pos="100000">
                <a:schemeClr val="tx2">
                  <a:lumMod val="20000"/>
                  <a:lumOff val="80000"/>
                </a:schemeClr>
              </a:gs>
            </a:gsLst>
            <a:path path="shape">
              <a:fillToRect l="50000" t="50000" r="50000" b="50000"/>
            </a:path>
          </a:gradFill>
          <a:ln w="19050">
            <a:solidFill>
              <a:schemeClr val="tx2">
                <a:lumMod val="40000"/>
                <a:lumOff val="60000"/>
              </a:schemeClr>
            </a:solidFill>
            <a:miter lim="800000"/>
            <a:headEnd type="none" w="sm" len="sm"/>
            <a:tailEnd type="none" w="sm" len="sm"/>
          </a:ln>
        </p:spPr>
        <p:txBody>
          <a:bodyPr lIns="110303" tIns="55153" rIns="110303" bIns="55153">
            <a:spAutoFit/>
          </a:bodyPr>
          <a:lstStyle>
            <a:defPPr>
              <a:defRPr lang="ru-RU"/>
            </a:defPPr>
            <a:lvl1pPr algn="ctr" defTabSz="1103313">
              <a:spcBef>
                <a:spcPct val="50000"/>
              </a:spcBef>
              <a:defRPr sz="600" b="1">
                <a:solidFill>
                  <a:srgbClr val="000000"/>
                </a:solidFill>
                <a:latin typeface="Times New Roman" pitchFamily="18" charset="0"/>
              </a:defRPr>
            </a:lvl1pPr>
            <a:lvl2pPr marL="742950" indent="-285750" defTabSz="1103313"/>
            <a:lvl3pPr marL="1143000" indent="-228600" defTabSz="1103313"/>
            <a:lvl4pPr marL="1600200" indent="-228600" defTabSz="1103313"/>
            <a:lvl5pPr marL="2057400" indent="-228600" defTabSz="1103313"/>
            <a:lvl6pPr marL="2514600" indent="-228600" defTabSz="1103313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defTabSz="1103313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defTabSz="1103313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defTabSz="1103313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ru-RU" sz="1200" b="0" kern="0" dirty="0" smtClean="0">
                <a:latin typeface="Arial" pitchFamily="34" charset="0"/>
                <a:cs typeface="Arial" pitchFamily="34" charset="0"/>
              </a:rPr>
              <a:t>Директор</a:t>
            </a:r>
            <a:endParaRPr lang="ru-RU" sz="1200" b="0" kern="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Line 15"/>
          <p:cNvSpPr>
            <a:spLocks noChangeShapeType="1"/>
          </p:cNvSpPr>
          <p:nvPr/>
        </p:nvSpPr>
        <p:spPr bwMode="auto">
          <a:xfrm flipH="1" flipV="1">
            <a:off x="4457368" y="843558"/>
            <a:ext cx="0" cy="252701"/>
          </a:xfrm>
          <a:prstGeom prst="line">
            <a:avLst/>
          </a:prstGeom>
          <a:gradFill>
            <a:gsLst>
              <a:gs pos="0">
                <a:sysClr val="window" lastClr="FFFFFF"/>
              </a:gs>
              <a:gs pos="100000">
                <a:srgbClr val="C0504D">
                  <a:lumMod val="40000"/>
                  <a:lumOff val="60000"/>
                </a:srgbClr>
              </a:gs>
            </a:gsLst>
            <a:path path="shape">
              <a:fillToRect l="50000" t="50000" r="50000" b="50000"/>
            </a:path>
          </a:gradFill>
          <a:ln w="19050">
            <a:solidFill>
              <a:schemeClr val="tx2"/>
            </a:solidFill>
            <a:miter lim="800000"/>
            <a:headEnd type="none" w="sm" len="sm"/>
            <a:tailEnd type="none" w="sm" len="sm"/>
          </a:ln>
          <a:extLst/>
        </p:spPr>
        <p:txBody>
          <a:bodyPr wrap="square" lIns="110303" tIns="55153" rIns="110303" bIns="55153">
            <a:spAutoFit/>
          </a:bodyPr>
          <a:lstStyle/>
          <a:p>
            <a:pPr algn="ctr" defTabSz="1102559" fontAlgn="auto">
              <a:spcBef>
                <a:spcPct val="50000"/>
              </a:spcBef>
              <a:spcAft>
                <a:spcPts val="0"/>
              </a:spcAft>
              <a:defRPr/>
            </a:pPr>
            <a:endParaRPr lang="ru-RU" sz="600" b="1" kern="0">
              <a:solidFill>
                <a:srgbClr val="000000"/>
              </a:solidFill>
              <a:latin typeface="Arial" pitchFamily="34" charset="0"/>
              <a:cs typeface="Arial" panose="020B0604020202020204" pitchFamily="34" charset="0"/>
            </a:endParaRPr>
          </a:p>
        </p:txBody>
      </p:sp>
      <p:sp>
        <p:nvSpPr>
          <p:cNvPr id="19" name="Text Box 11"/>
          <p:cNvSpPr txBox="1">
            <a:spLocks noChangeArrowheads="1"/>
          </p:cNvSpPr>
          <p:nvPr/>
        </p:nvSpPr>
        <p:spPr bwMode="auto">
          <a:xfrm>
            <a:off x="3836644" y="1411605"/>
            <a:ext cx="1165225" cy="296049"/>
          </a:xfrm>
          <a:prstGeom prst="rect">
            <a:avLst/>
          </a:prstGeom>
          <a:gradFill>
            <a:gsLst>
              <a:gs pos="59000">
                <a:schemeClr val="accent1">
                  <a:lumMod val="20000"/>
                  <a:lumOff val="80000"/>
                </a:schemeClr>
              </a:gs>
              <a:gs pos="0">
                <a:sysClr val="window" lastClr="FFFFFF"/>
              </a:gs>
              <a:gs pos="100000">
                <a:schemeClr val="tx2">
                  <a:lumMod val="20000"/>
                  <a:lumOff val="80000"/>
                </a:schemeClr>
              </a:gs>
            </a:gsLst>
            <a:path path="shape">
              <a:fillToRect l="50000" t="50000" r="50000" b="50000"/>
            </a:path>
          </a:gradFill>
          <a:ln w="19050">
            <a:solidFill>
              <a:schemeClr val="tx2">
                <a:lumMod val="40000"/>
                <a:lumOff val="60000"/>
              </a:schemeClr>
            </a:solidFill>
            <a:miter lim="800000"/>
            <a:headEnd type="none" w="sm" len="sm"/>
            <a:tailEnd type="none" w="sm" len="sm"/>
          </a:ln>
        </p:spPr>
        <p:txBody>
          <a:bodyPr lIns="110303" tIns="55153" rIns="110303" bIns="55153">
            <a:spAutoFit/>
          </a:bodyPr>
          <a:lstStyle>
            <a:defPPr>
              <a:defRPr lang="ru-RU"/>
            </a:defPPr>
            <a:lvl1pPr marR="0" lvl="0" indent="0" algn="ctr" defTabSz="1103313" fontAlgn="auto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200" b="0" i="0" u="none" strike="noStrike" kern="0" cap="none" spc="0" normalizeH="0" baseline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defRPr>
            </a:lvl1pPr>
            <a:lvl2pPr marL="742950" indent="-285750" defTabSz="1103313"/>
            <a:lvl3pPr marL="1143000" indent="-228600" defTabSz="1103313"/>
            <a:lvl4pPr marL="1600200" indent="-228600" defTabSz="1103313"/>
            <a:lvl5pPr marL="2057400" indent="-228600" defTabSz="1103313"/>
            <a:lvl6pPr marL="2514600" indent="-228600" defTabSz="1103313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defTabSz="1103313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defTabSz="1103313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defTabSz="1103313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r>
              <a:rPr lang="ru-RU" dirty="0"/>
              <a:t>Управление</a:t>
            </a:r>
          </a:p>
        </p:txBody>
      </p:sp>
    </p:spTree>
    <p:extLst>
      <p:ext uri="{BB962C8B-B14F-4D97-AF65-F5344CB8AC3E}">
        <p14:creationId xmlns:p14="http://schemas.microsoft.com/office/powerpoint/2010/main" xmlns="" val="235504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3" descr="C:\Users\SolidWorks\Desktop\карта.jpg"/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-14288" y="1"/>
            <a:ext cx="9194801" cy="517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Прямоугольник 31"/>
          <p:cNvSpPr/>
          <p:nvPr/>
        </p:nvSpPr>
        <p:spPr>
          <a:xfrm>
            <a:off x="-63500" y="577850"/>
            <a:ext cx="9207500" cy="4565650"/>
          </a:xfrm>
          <a:prstGeom prst="rect">
            <a:avLst/>
          </a:prstGeom>
          <a:solidFill>
            <a:schemeClr val="accent5">
              <a:lumMod val="40000"/>
              <a:lumOff val="60000"/>
              <a:alpha val="2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8" tIns="45686" rIns="91378" bIns="45686" anchor="ctr"/>
          <a:lstStyle/>
          <a:p>
            <a:pPr algn="ctr" defTabSz="913709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-23813" y="-15875"/>
            <a:ext cx="9185276" cy="622300"/>
          </a:xfrm>
          <a:prstGeom prst="rect">
            <a:avLst/>
          </a:prstGeom>
          <a:gradFill flip="none" rotWithShape="1">
            <a:gsLst>
              <a:gs pos="0">
                <a:srgbClr val="0060A8">
                  <a:alpha val="80000"/>
                </a:srgbClr>
              </a:gs>
              <a:gs pos="49000">
                <a:srgbClr val="0077D0">
                  <a:alpha val="80000"/>
                </a:srgbClr>
              </a:gs>
              <a:gs pos="100000">
                <a:srgbClr val="008DF6">
                  <a:alpha val="80000"/>
                </a:srgbClr>
              </a:gs>
            </a:gsLst>
            <a:lin ang="16200000" scaled="1"/>
            <a:tileRect/>
          </a:gra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378" tIns="45686" rIns="91378" bIns="45686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31575" y="49713"/>
            <a:ext cx="8564689" cy="462677"/>
          </a:xfrm>
          <a:prstGeom prst="rect">
            <a:avLst/>
          </a:prstGeom>
          <a:noFill/>
          <a:ln>
            <a:noFill/>
          </a:ln>
          <a:effectLst>
            <a:innerShdw blurRad="63500" dist="50800" dir="5400000">
              <a:prstClr val="black">
                <a:alpha val="50000"/>
              </a:prstClr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0" tIns="0" rIns="0" bIns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defTabSz="95184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Укомплектованность </a:t>
            </a:r>
            <a:r>
              <a:rPr lang="ru-RU" b="1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Сотрудниками и учащимися</a:t>
            </a:r>
            <a:endParaRPr lang="ru-RU" b="1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7414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24776486"/>
              </p:ext>
            </p:extLst>
          </p:nvPr>
        </p:nvGraphicFramePr>
        <p:xfrm>
          <a:off x="90490" y="728663"/>
          <a:ext cx="9018016" cy="2147854"/>
        </p:xfrm>
        <a:graphic>
          <a:graphicData uri="http://schemas.openxmlformats.org/drawingml/2006/table">
            <a:tbl>
              <a:tblPr/>
              <a:tblGrid>
                <a:gridCol w="2220179"/>
                <a:gridCol w="1142472"/>
                <a:gridCol w="1334885"/>
                <a:gridCol w="1296144"/>
                <a:gridCol w="1363736"/>
                <a:gridCol w="1660600"/>
              </a:tblGrid>
              <a:tr h="252413">
                <a:tc rowSpan="2">
                  <a:txBody>
                    <a:bodyPr/>
                    <a:lstStyle/>
                    <a:p>
                      <a:pPr marL="0" marR="0" lvl="0" indent="1143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Категории</a:t>
                      </a:r>
                    </a:p>
                  </a:txBody>
                  <a:tcPr marL="41278" marR="41278" marT="8854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434343">
                            <a:alpha val="89803"/>
                          </a:srgbClr>
                        </a:gs>
                        <a:gs pos="50000">
                          <a:srgbClr val="545454">
                            <a:alpha val="89803"/>
                          </a:srgbClr>
                        </a:gs>
                        <a:gs pos="100000">
                          <a:srgbClr val="7B7B7B">
                            <a:alpha val="89803"/>
                          </a:srgbClr>
                        </a:gs>
                      </a:gsLst>
                      <a:lin ang="16200000" scaled="1"/>
                    </a:gra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По штату</a:t>
                      </a:r>
                    </a:p>
                  </a:txBody>
                  <a:tcPr marL="41278" marR="41278" marT="8854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434343">
                            <a:alpha val="89803"/>
                          </a:srgbClr>
                        </a:gs>
                        <a:gs pos="50000">
                          <a:srgbClr val="545454">
                            <a:alpha val="89803"/>
                          </a:srgbClr>
                        </a:gs>
                        <a:gs pos="100000">
                          <a:srgbClr val="7B7B7B">
                            <a:alpha val="89803"/>
                          </a:srgbClr>
                        </a:gs>
                      </a:gsLst>
                      <a:lin ang="16200000" scaled="1"/>
                    </a:gra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По списку</a:t>
                      </a:r>
                    </a:p>
                  </a:txBody>
                  <a:tcPr marL="41278" marR="41278" marT="8854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434343">
                            <a:alpha val="89803"/>
                          </a:srgbClr>
                        </a:gs>
                        <a:gs pos="50000">
                          <a:srgbClr val="545454">
                            <a:alpha val="89803"/>
                          </a:srgbClr>
                        </a:gs>
                        <a:gs pos="100000">
                          <a:srgbClr val="7B7B7B">
                            <a:alpha val="89803"/>
                          </a:srgbClr>
                        </a:gs>
                      </a:gsLst>
                      <a:lin ang="16200000" scaled="1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%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укомпл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.</a:t>
                      </a:r>
                    </a:p>
                  </a:txBody>
                  <a:tcPr marL="41278" marR="41278" marT="8854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434343">
                            <a:alpha val="89803"/>
                          </a:srgbClr>
                        </a:gs>
                        <a:gs pos="50000">
                          <a:srgbClr val="545454">
                            <a:alpha val="89803"/>
                          </a:srgbClr>
                        </a:gs>
                        <a:gs pos="100000">
                          <a:srgbClr val="7B7B7B">
                            <a:alpha val="89803"/>
                          </a:srgbClr>
                        </a:gs>
                      </a:gsLst>
                      <a:lin ang="16200000" scaled="1"/>
                    </a:gra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Перспективная численность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на ________2018 г.</a:t>
                      </a:r>
                    </a:p>
                  </a:txBody>
                  <a:tcPr marL="41278" marR="41278" marT="8854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434343">
                            <a:alpha val="89803"/>
                          </a:srgbClr>
                        </a:gs>
                        <a:gs pos="50000">
                          <a:srgbClr val="545454">
                            <a:alpha val="89803"/>
                          </a:srgbClr>
                        </a:gs>
                        <a:gs pos="100000">
                          <a:srgbClr val="7B7B7B">
                            <a:alpha val="89803"/>
                          </a:srgbClr>
                        </a:gs>
                      </a:gsLst>
                      <a:lin ang="16200000" scaled="1"/>
                    </a:gradFill>
                  </a:tcPr>
                </a:tc>
              </a:tr>
              <a:tr h="37461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на 01.01.2016 г.</a:t>
                      </a:r>
                    </a:p>
                  </a:txBody>
                  <a:tcPr marL="41278" marR="41278" marT="8854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434343">
                            <a:alpha val="89803"/>
                          </a:srgbClr>
                        </a:gs>
                        <a:gs pos="50000">
                          <a:srgbClr val="545454">
                            <a:alpha val="89803"/>
                          </a:srgbClr>
                        </a:gs>
                        <a:gs pos="100000">
                          <a:srgbClr val="7B7B7B">
                            <a:alpha val="89803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на текущее время</a:t>
                      </a:r>
                    </a:p>
                  </a:txBody>
                  <a:tcPr marL="41278" marR="41278" marT="8854" marB="0" anchor="ctr" horzOverflow="overflow">
                    <a:lnL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434343">
                            <a:alpha val="89803"/>
                          </a:srgbClr>
                        </a:gs>
                        <a:gs pos="50000">
                          <a:srgbClr val="545454">
                            <a:alpha val="89803"/>
                          </a:srgbClr>
                        </a:gs>
                        <a:gs pos="100000">
                          <a:srgbClr val="7B7B7B">
                            <a:alpha val="89803"/>
                          </a:srgbClr>
                        </a:gs>
                      </a:gsLst>
                      <a:lin ang="16200000" scaled="1"/>
                    </a:gra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79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руководство</a:t>
                      </a:r>
                    </a:p>
                  </a:txBody>
                  <a:tcPr marL="41278" marR="41278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BFBFBF"/>
                        </a:gs>
                        <a:gs pos="50999">
                          <a:srgbClr val="D9D9D9"/>
                        </a:gs>
                        <a:gs pos="100000">
                          <a:srgbClr val="F2F2F2"/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marL="41278" marR="41278" marT="8854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marL="41278" marR="41278" marT="8854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marL="41278" marR="41278" marT="8854" marB="0" anchor="ctr" horzOverflow="overflow">
                    <a:lnL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</a:t>
                      </a:r>
                    </a:p>
                  </a:txBody>
                  <a:tcPr marL="41278" marR="41278" marT="8854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marL="41278" marR="41278" marT="8854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</a:tr>
              <a:tr h="382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преподавательский состав</a:t>
                      </a:r>
                    </a:p>
                  </a:txBody>
                  <a:tcPr marL="41278" marR="41278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BFBFBF"/>
                        </a:gs>
                        <a:gs pos="50999">
                          <a:srgbClr val="D9D9D9"/>
                        </a:gs>
                        <a:gs pos="100000">
                          <a:srgbClr val="F2F2F2"/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45</a:t>
                      </a:r>
                    </a:p>
                  </a:txBody>
                  <a:tcPr marL="41278" marR="41278" marT="8854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82C6D7">
                            <a:alpha val="84705"/>
                          </a:srgbClr>
                        </a:gs>
                        <a:gs pos="50000">
                          <a:srgbClr val="94D0DC">
                            <a:alpha val="84705"/>
                          </a:srgbClr>
                        </a:gs>
                        <a:gs pos="100000">
                          <a:srgbClr val="B6DBE3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43</a:t>
                      </a:r>
                    </a:p>
                  </a:txBody>
                  <a:tcPr marL="41278" marR="41278" marT="8854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82C6D7">
                            <a:alpha val="84705"/>
                          </a:srgbClr>
                        </a:gs>
                        <a:gs pos="50000">
                          <a:srgbClr val="94D0DC">
                            <a:alpha val="84705"/>
                          </a:srgbClr>
                        </a:gs>
                        <a:gs pos="100000">
                          <a:srgbClr val="B6DBE3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45</a:t>
                      </a:r>
                    </a:p>
                  </a:txBody>
                  <a:tcPr marL="41278" marR="41278" marT="8854" marB="0" anchor="ctr" horzOverflow="overflow">
                    <a:lnL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82C6D7">
                            <a:alpha val="84705"/>
                          </a:srgbClr>
                        </a:gs>
                        <a:gs pos="50000">
                          <a:srgbClr val="94D0DC">
                            <a:alpha val="84705"/>
                          </a:srgbClr>
                        </a:gs>
                        <a:gs pos="100000">
                          <a:srgbClr val="B6DBE3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</a:t>
                      </a:r>
                    </a:p>
                  </a:txBody>
                  <a:tcPr marL="41278" marR="41278" marT="8854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82C6D7">
                            <a:alpha val="84705"/>
                          </a:srgbClr>
                        </a:gs>
                        <a:gs pos="50000">
                          <a:srgbClr val="94D0DC">
                            <a:alpha val="84705"/>
                          </a:srgbClr>
                        </a:gs>
                        <a:gs pos="100000">
                          <a:srgbClr val="B6DBE3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46</a:t>
                      </a:r>
                    </a:p>
                  </a:txBody>
                  <a:tcPr marL="41278" marR="41278" marT="8854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82C6D7">
                            <a:alpha val="84705"/>
                          </a:srgbClr>
                        </a:gs>
                        <a:gs pos="50000">
                          <a:srgbClr val="94D0DC">
                            <a:alpha val="84705"/>
                          </a:srgbClr>
                        </a:gs>
                        <a:gs pos="100000">
                          <a:srgbClr val="B6DBE3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</a:tr>
              <a:tr h="379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учащиеся</a:t>
                      </a:r>
                    </a:p>
                  </a:txBody>
                  <a:tcPr marL="41278" marR="41278" marT="0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BFBFBF"/>
                        </a:gs>
                        <a:gs pos="50999">
                          <a:srgbClr val="D9D9D9"/>
                        </a:gs>
                        <a:gs pos="100000">
                          <a:srgbClr val="F2F2F2"/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282</a:t>
                      </a:r>
                    </a:p>
                  </a:txBody>
                  <a:tcPr marL="41278" marR="41278" marT="8854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263</a:t>
                      </a:r>
                    </a:p>
                  </a:txBody>
                  <a:tcPr marL="41278" marR="41278" marT="8854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282</a:t>
                      </a:r>
                    </a:p>
                  </a:txBody>
                  <a:tcPr marL="41278" marR="41278" marT="8854" marB="0" anchor="ctr" horzOverflow="overflow">
                    <a:lnL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</a:t>
                      </a:r>
                    </a:p>
                  </a:txBody>
                  <a:tcPr marL="41278" marR="41278" marT="8854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300</a:t>
                      </a:r>
                    </a:p>
                  </a:txBody>
                  <a:tcPr marL="41278" marR="41278" marT="8854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</a:tr>
              <a:tr h="3794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ИТОГО</a:t>
                      </a:r>
                    </a:p>
                  </a:txBody>
                  <a:tcPr marL="41278" marR="41278" marT="8854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BFBFBF"/>
                        </a:gs>
                        <a:gs pos="50999">
                          <a:srgbClr val="D9D9D9"/>
                        </a:gs>
                        <a:gs pos="100000">
                          <a:srgbClr val="F2F2F2"/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328</a:t>
                      </a:r>
                    </a:p>
                  </a:txBody>
                  <a:tcPr marL="41278" marR="41278" marT="8854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307</a:t>
                      </a:r>
                    </a:p>
                  </a:txBody>
                  <a:tcPr marL="41278" marR="41278" marT="8854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328</a:t>
                      </a:r>
                    </a:p>
                  </a:txBody>
                  <a:tcPr marL="41278" marR="41278" marT="8854" marB="0" anchor="ctr" horzOverflow="overflow">
                    <a:lnL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100</a:t>
                      </a:r>
                    </a:p>
                  </a:txBody>
                  <a:tcPr marL="41278" marR="41278" marT="8854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+mn-ea"/>
                          <a:cs typeface="Arial" charset="0"/>
                        </a:rPr>
                        <a:t>347</a:t>
                      </a:r>
                    </a:p>
                  </a:txBody>
                  <a:tcPr marL="41278" marR="41278" marT="8854" marB="0" anchor="ctr" horzOverflow="overflow">
                    <a:lnL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2E4C6C">
                            <a:alpha val="84705"/>
                          </a:srgbClr>
                        </a:gs>
                        <a:gs pos="50000">
                          <a:srgbClr val="3A6082">
                            <a:alpha val="84705"/>
                          </a:srgbClr>
                        </a:gs>
                        <a:gs pos="100000">
                          <a:srgbClr val="5891C0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</a:tr>
            </a:tbl>
          </a:graphicData>
        </a:graphic>
      </p:graphicFrame>
      <p:sp>
        <p:nvSpPr>
          <p:cNvPr id="11" name="Rectangle 28"/>
          <p:cNvSpPr>
            <a:spLocks noChangeArrowheads="1"/>
          </p:cNvSpPr>
          <p:nvPr/>
        </p:nvSpPr>
        <p:spPr bwMode="auto">
          <a:xfrm>
            <a:off x="-19094" y="4299942"/>
            <a:ext cx="9199611" cy="648072"/>
          </a:xfrm>
          <a:prstGeom prst="rect">
            <a:avLst/>
          </a:prstGeom>
          <a:gradFill>
            <a:gsLst>
              <a:gs pos="0">
                <a:schemeClr val="bg1">
                  <a:lumMod val="75000"/>
                </a:schemeClr>
              </a:gs>
              <a:gs pos="51000">
                <a:schemeClr val="bg1">
                  <a:lumMod val="85000"/>
                </a:schemeClr>
              </a:gs>
              <a:gs pos="100000">
                <a:schemeClr val="bg1">
                  <a:lumMod val="95000"/>
                </a:schemeClr>
              </a:gs>
            </a:gsLst>
            <a:lin ang="16200000" scaled="1"/>
          </a:gra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/>
          </a:scene3d>
          <a:sp3d prstMaterial="dkEdge"/>
        </p:spPr>
        <p:txBody>
          <a:bodyPr lIns="35976" tIns="35976" rIns="35976" bIns="35976" anchor="ctr"/>
          <a:lstStyle/>
          <a:p>
            <a:pPr indent="8884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kern="0" dirty="0">
                <a:solidFill>
                  <a:srgbClr val="00863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Путь решения:</a:t>
            </a:r>
          </a:p>
        </p:txBody>
      </p:sp>
      <p:sp>
        <p:nvSpPr>
          <p:cNvPr id="12" name="Rectangle 28"/>
          <p:cNvSpPr>
            <a:spLocks noChangeArrowheads="1"/>
          </p:cNvSpPr>
          <p:nvPr/>
        </p:nvSpPr>
        <p:spPr bwMode="auto">
          <a:xfrm>
            <a:off x="-24559" y="3373475"/>
            <a:ext cx="9205071" cy="782451"/>
          </a:xfrm>
          <a:prstGeom prst="rect">
            <a:avLst/>
          </a:prstGeom>
          <a:gradFill>
            <a:gsLst>
              <a:gs pos="0">
                <a:schemeClr val="bg1">
                  <a:lumMod val="75000"/>
                </a:schemeClr>
              </a:gs>
              <a:gs pos="51000">
                <a:schemeClr val="bg1">
                  <a:lumMod val="85000"/>
                </a:schemeClr>
              </a:gs>
              <a:gs pos="100000">
                <a:schemeClr val="bg1">
                  <a:lumMod val="95000"/>
                </a:schemeClr>
              </a:gs>
            </a:gsLst>
            <a:lin ang="16200000" scaled="1"/>
          </a:gra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threePt" dir="t"/>
          </a:scene3d>
          <a:sp3d prstMaterial="dkEdge"/>
        </p:spPr>
        <p:txBody>
          <a:bodyPr lIns="35976" tIns="35976" rIns="35976" bIns="35976" anchor="ctr"/>
          <a:lstStyle/>
          <a:p>
            <a:pPr indent="8884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Проблемные </a:t>
            </a:r>
            <a:r>
              <a:rPr lang="ru-RU" sz="1400" kern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вопросы:</a:t>
            </a:r>
            <a:endParaRPr lang="ru-RU" sz="1400" kern="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57402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604250" y="49213"/>
            <a:ext cx="501650" cy="53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Freeform 10"/>
          <p:cNvSpPr>
            <a:spLocks/>
          </p:cNvSpPr>
          <p:nvPr/>
        </p:nvSpPr>
        <p:spPr bwMode="gray">
          <a:xfrm rot="10800000" flipH="1" flipV="1">
            <a:off x="5725964" y="2548289"/>
            <a:ext cx="207962" cy="182563"/>
          </a:xfrm>
          <a:prstGeom prst="triangle">
            <a:avLst/>
          </a:prstGeom>
          <a:gradFill flip="none" rotWithShape="1">
            <a:gsLst>
              <a:gs pos="0">
                <a:srgbClr val="419D13"/>
              </a:gs>
              <a:gs pos="50000">
                <a:srgbClr val="4FBF17"/>
              </a:gs>
              <a:gs pos="99000">
                <a:srgbClr val="73E838"/>
              </a:gs>
            </a:gsLst>
            <a:lin ang="5400000" scaled="1"/>
            <a:tileRect/>
          </a:gradFill>
          <a:ln w="3175">
            <a:noFill/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378" tIns="45686" rIns="91378" bIns="45686"/>
          <a:lstStyle/>
          <a:p>
            <a:pPr defTabSz="913709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reeform 10"/>
          <p:cNvSpPr>
            <a:spLocks/>
          </p:cNvSpPr>
          <p:nvPr/>
        </p:nvSpPr>
        <p:spPr bwMode="gray">
          <a:xfrm rot="10800000" flipH="1" flipV="1">
            <a:off x="5718819" y="2238028"/>
            <a:ext cx="207962" cy="182562"/>
          </a:xfrm>
          <a:prstGeom prst="triangle">
            <a:avLst/>
          </a:prstGeom>
          <a:gradFill flip="none" rotWithShape="1">
            <a:gsLst>
              <a:gs pos="0">
                <a:srgbClr val="419D13"/>
              </a:gs>
              <a:gs pos="50000">
                <a:srgbClr val="4FBF17"/>
              </a:gs>
              <a:gs pos="99000">
                <a:srgbClr val="73E838"/>
              </a:gs>
            </a:gsLst>
            <a:lin ang="5400000" scaled="1"/>
            <a:tileRect/>
          </a:gradFill>
          <a:ln w="3175">
            <a:noFill/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378" tIns="45686" rIns="91378" bIns="45686"/>
          <a:lstStyle/>
          <a:p>
            <a:pPr defTabSz="913709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Freeform 10"/>
          <p:cNvSpPr>
            <a:spLocks/>
          </p:cNvSpPr>
          <p:nvPr/>
        </p:nvSpPr>
        <p:spPr bwMode="gray">
          <a:xfrm rot="10800000" flipH="1" flipV="1">
            <a:off x="5709199" y="1851670"/>
            <a:ext cx="207962" cy="182562"/>
          </a:xfrm>
          <a:prstGeom prst="triangle">
            <a:avLst/>
          </a:prstGeom>
          <a:gradFill flip="none" rotWithShape="1">
            <a:gsLst>
              <a:gs pos="0">
                <a:srgbClr val="419D13"/>
              </a:gs>
              <a:gs pos="50000">
                <a:srgbClr val="4FBF17"/>
              </a:gs>
              <a:gs pos="99000">
                <a:srgbClr val="73E838"/>
              </a:gs>
            </a:gsLst>
            <a:lin ang="5400000" scaled="1"/>
            <a:tileRect/>
          </a:gradFill>
          <a:ln w="3175">
            <a:noFill/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378" tIns="45686" rIns="91378" bIns="45686"/>
          <a:lstStyle/>
          <a:p>
            <a:pPr defTabSz="913709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Freeform 10"/>
          <p:cNvSpPr>
            <a:spLocks/>
          </p:cNvSpPr>
          <p:nvPr/>
        </p:nvSpPr>
        <p:spPr bwMode="gray">
          <a:xfrm rot="10800000" flipH="1" flipV="1">
            <a:off x="10476656" y="1461633"/>
            <a:ext cx="207962" cy="182562"/>
          </a:xfrm>
          <a:prstGeom prst="triangle">
            <a:avLst/>
          </a:prstGeom>
          <a:gradFill flip="none" rotWithShape="1">
            <a:gsLst>
              <a:gs pos="0">
                <a:srgbClr val="419D13"/>
              </a:gs>
              <a:gs pos="50000">
                <a:srgbClr val="4FBF17"/>
              </a:gs>
              <a:gs pos="99000">
                <a:srgbClr val="73E838"/>
              </a:gs>
            </a:gsLst>
            <a:lin ang="5400000" scaled="1"/>
            <a:tileRect/>
          </a:gradFill>
          <a:ln w="3175">
            <a:noFill/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378" tIns="45686" rIns="91378" bIns="45686"/>
          <a:lstStyle/>
          <a:p>
            <a:pPr defTabSz="913709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Freeform 10"/>
          <p:cNvSpPr>
            <a:spLocks/>
          </p:cNvSpPr>
          <p:nvPr/>
        </p:nvSpPr>
        <p:spPr bwMode="gray">
          <a:xfrm rot="10800000" flipH="1" flipV="1">
            <a:off x="10476656" y="2186631"/>
            <a:ext cx="207962" cy="182562"/>
          </a:xfrm>
          <a:prstGeom prst="triangle">
            <a:avLst/>
          </a:prstGeom>
          <a:gradFill flip="none" rotWithShape="1">
            <a:gsLst>
              <a:gs pos="0">
                <a:srgbClr val="419D13"/>
              </a:gs>
              <a:gs pos="50000">
                <a:srgbClr val="4FBF17"/>
              </a:gs>
              <a:gs pos="99000">
                <a:srgbClr val="73E838"/>
              </a:gs>
            </a:gsLst>
            <a:lin ang="5400000" scaled="1"/>
            <a:tileRect/>
          </a:gradFill>
          <a:ln w="3175">
            <a:noFill/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378" tIns="45686" rIns="91378" bIns="45686"/>
          <a:lstStyle/>
          <a:p>
            <a:pPr defTabSz="913709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Freeform 10"/>
          <p:cNvSpPr>
            <a:spLocks/>
          </p:cNvSpPr>
          <p:nvPr/>
        </p:nvSpPr>
        <p:spPr bwMode="gray">
          <a:xfrm rot="10800000" flipH="1" flipV="1">
            <a:off x="10476656" y="2944366"/>
            <a:ext cx="207962" cy="182562"/>
          </a:xfrm>
          <a:prstGeom prst="triangle">
            <a:avLst/>
          </a:prstGeom>
          <a:gradFill flip="none" rotWithShape="1">
            <a:gsLst>
              <a:gs pos="0">
                <a:srgbClr val="419D13"/>
              </a:gs>
              <a:gs pos="50000">
                <a:srgbClr val="4FBF17"/>
              </a:gs>
              <a:gs pos="99000">
                <a:srgbClr val="73E838"/>
              </a:gs>
            </a:gsLst>
            <a:lin ang="5400000" scaled="1"/>
            <a:tileRect/>
          </a:gradFill>
          <a:ln w="3175">
            <a:noFill/>
            <a:prstDash val="solid"/>
            <a:round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378" tIns="45686" rIns="91378" bIns="45686"/>
          <a:lstStyle/>
          <a:p>
            <a:pPr defTabSz="913709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6" name="Picture 2" descr="D:\Дежурство СПОД по ППР\Документы\Косенков\Мои наработки\логотипы\Лого вектор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496" y="74111"/>
            <a:ext cx="469458" cy="450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6774641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803" name="Picture 3" descr="C:\Users\SolidWorks\Desktop\карта.jpg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588" y="0"/>
            <a:ext cx="9147176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" name="Прямоугольник 39"/>
          <p:cNvSpPr>
            <a:spLocks/>
          </p:cNvSpPr>
          <p:nvPr/>
        </p:nvSpPr>
        <p:spPr>
          <a:xfrm>
            <a:off x="-31750" y="14288"/>
            <a:ext cx="9144000" cy="5143500"/>
          </a:xfrm>
          <a:prstGeom prst="rect">
            <a:avLst/>
          </a:prstGeom>
          <a:gradFill flip="none" rotWithShape="1">
            <a:gsLst>
              <a:gs pos="0">
                <a:sysClr val="window" lastClr="FFFFFF">
                  <a:alpha val="18000"/>
                </a:sysClr>
              </a:gs>
              <a:gs pos="100000">
                <a:sysClr val="window" lastClr="FFFFFF">
                  <a:alpha val="47000"/>
                </a:sysClr>
              </a:gs>
            </a:gsLst>
            <a:lin ang="2700000" scaled="1"/>
            <a:tileRect/>
          </a:gra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378" tIns="45686" rIns="91378" bIns="45686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Прямоугольник 40"/>
          <p:cNvSpPr>
            <a:spLocks/>
          </p:cNvSpPr>
          <p:nvPr/>
        </p:nvSpPr>
        <p:spPr>
          <a:xfrm>
            <a:off x="17463" y="0"/>
            <a:ext cx="9144000" cy="5143500"/>
          </a:xfrm>
          <a:prstGeom prst="rect">
            <a:avLst/>
          </a:prstGeom>
          <a:solidFill>
            <a:sysClr val="window" lastClr="FFFFFF">
              <a:alpha val="68000"/>
            </a:sysClr>
          </a:solidFill>
          <a:ln w="25400" cap="flat" cmpd="sng" algn="ctr">
            <a:noFill/>
            <a:prstDash val="solid"/>
          </a:ln>
          <a:effectLst/>
        </p:spPr>
        <p:txBody>
          <a:bodyPr lIns="91378" tIns="45686" rIns="91378" bIns="45686" anchor="ctr"/>
          <a:lstStyle/>
          <a:p>
            <a:pPr algn="ctr" defTabSz="913709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4" name="Прямоугольник 53"/>
          <p:cNvSpPr/>
          <p:nvPr/>
        </p:nvSpPr>
        <p:spPr>
          <a:xfrm>
            <a:off x="-23813" y="-4761"/>
            <a:ext cx="9185276" cy="622301"/>
          </a:xfrm>
          <a:prstGeom prst="rect">
            <a:avLst/>
          </a:prstGeom>
          <a:gradFill flip="none" rotWithShape="1">
            <a:gsLst>
              <a:gs pos="0">
                <a:srgbClr val="0060A8">
                  <a:alpha val="80000"/>
                </a:srgbClr>
              </a:gs>
              <a:gs pos="49000">
                <a:srgbClr val="0077D0">
                  <a:alpha val="80000"/>
                </a:srgbClr>
              </a:gs>
              <a:gs pos="100000">
                <a:srgbClr val="008DF6">
                  <a:alpha val="80000"/>
                </a:srgbClr>
              </a:gs>
            </a:gsLst>
            <a:lin ang="16200000" scaled="1"/>
            <a:tileRect/>
          </a:gra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378" tIns="45686" rIns="91378" bIns="45686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367311" y="75317"/>
            <a:ext cx="8564689" cy="463023"/>
          </a:xfrm>
          <a:prstGeom prst="rect">
            <a:avLst/>
          </a:prstGeom>
          <a:noFill/>
          <a:ln>
            <a:noFill/>
          </a:ln>
          <a:effectLst>
            <a:innerShdw blurRad="63500" dist="50800" dir="5400000">
              <a:prstClr val="black">
                <a:alpha val="50000"/>
              </a:prstClr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0" tIns="0" rIns="0" bIns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defTabSz="963381">
              <a:lnSpc>
                <a:spcPct val="80000"/>
              </a:lnSpc>
              <a:defRPr/>
            </a:pPr>
            <a:r>
              <a:rPr lang="ru-RU" b="1" kern="0" dirty="0" smtClean="0">
                <a:ln w="50800"/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Обеспечение питанием</a:t>
            </a:r>
            <a:endParaRPr lang="ru-RU" b="1" kern="0" dirty="0">
              <a:ln w="50800"/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Rectangle 28"/>
          <p:cNvSpPr>
            <a:spLocks noChangeArrowheads="1"/>
          </p:cNvSpPr>
          <p:nvPr/>
        </p:nvSpPr>
        <p:spPr bwMode="auto">
          <a:xfrm>
            <a:off x="-1588" y="4227936"/>
            <a:ext cx="9145588" cy="515938"/>
          </a:xfrm>
          <a:prstGeom prst="rect">
            <a:avLst/>
          </a:prstGeom>
          <a:gradFill flip="none" rotWithShape="1">
            <a:gsLst>
              <a:gs pos="0">
                <a:sysClr val="window" lastClr="FFFFFF">
                  <a:lumMod val="65000"/>
                  <a:alpha val="83000"/>
                </a:sysClr>
              </a:gs>
              <a:gs pos="15000">
                <a:sysClr val="window" lastClr="FFFFFF">
                  <a:lumMod val="85000"/>
                  <a:alpha val="96000"/>
                </a:sysClr>
              </a:gs>
              <a:gs pos="100000">
                <a:sysClr val="window" lastClr="FFFFFF">
                  <a:alpha val="85000"/>
                </a:sysClr>
              </a:gs>
            </a:gsLst>
            <a:lin ang="16200000" scaled="1"/>
            <a:tileRect/>
          </a:gradFill>
          <a:ln w="0" cap="flat" cmpd="sng" algn="ctr">
            <a:solidFill>
              <a:sysClr val="window" lastClr="FFFFFF">
                <a:lumMod val="50000"/>
              </a:sysClr>
            </a:solidFill>
            <a:prstDash val="solid"/>
          </a:ln>
          <a:effectLst>
            <a:outerShdw blurRad="63500" dist="38100" dir="2700000" algn="tl" rotWithShape="0">
              <a:prstClr val="black">
                <a:alpha val="30000"/>
              </a:prstClr>
            </a:outerShdw>
          </a:effectLst>
        </p:spPr>
        <p:txBody>
          <a:bodyPr lIns="71950" tIns="45686" rIns="91378" bIns="45686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kern="0" dirty="0" smtClean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Проблемные вопросы:</a:t>
            </a:r>
            <a:endParaRPr lang="ru-RU" sz="1200" b="1" kern="0" dirty="0">
              <a:solidFill>
                <a:srgbClr val="FF0000"/>
              </a:solidFill>
              <a:latin typeface="Arial" panose="020B0604020202020204" pitchFamily="34" charset="0"/>
              <a:cs typeface="Arial" pitchFamily="34" charset="0"/>
            </a:endParaRPr>
          </a:p>
        </p:txBody>
      </p:sp>
      <p:graphicFrame>
        <p:nvGraphicFramePr>
          <p:cNvPr id="161901" name="Group 10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21684304"/>
              </p:ext>
            </p:extLst>
          </p:nvPr>
        </p:nvGraphicFramePr>
        <p:xfrm>
          <a:off x="47219" y="1065444"/>
          <a:ext cx="9070404" cy="792664"/>
        </p:xfrm>
        <a:graphic>
          <a:graphicData uri="http://schemas.openxmlformats.org/drawingml/2006/table">
            <a:tbl>
              <a:tblPr/>
              <a:tblGrid>
                <a:gridCol w="517887"/>
                <a:gridCol w="2876136"/>
                <a:gridCol w="2075388"/>
                <a:gridCol w="2164966"/>
                <a:gridCol w="1436027"/>
              </a:tblGrid>
              <a:tr h="43204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№ п/п</a:t>
                      </a:r>
                    </a:p>
                  </a:txBody>
                  <a:tcPr marL="68581" marR="68581" marT="0" marB="0" anchor="ctr" horzOverflow="overflow">
                    <a:lnL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434343">
                            <a:alpha val="89998"/>
                          </a:srgbClr>
                        </a:gs>
                        <a:gs pos="50000">
                          <a:srgbClr val="545454">
                            <a:alpha val="89998"/>
                          </a:srgbClr>
                        </a:gs>
                        <a:gs pos="100000">
                          <a:srgbClr val="7B7B7B">
                            <a:alpha val="89998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Наличие столовой</a:t>
                      </a:r>
                    </a:p>
                  </a:txBody>
                  <a:tcPr marL="68581" marR="68581" marT="0" marB="0" anchor="ctr" horzOverflow="overflow">
                    <a:lnL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434343">
                            <a:alpha val="89998"/>
                          </a:srgbClr>
                        </a:gs>
                        <a:gs pos="50000">
                          <a:srgbClr val="545454">
                            <a:alpha val="89998"/>
                          </a:srgbClr>
                        </a:gs>
                        <a:gs pos="100000">
                          <a:srgbClr val="7B7B7B">
                            <a:alpha val="89998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Количество питающихся</a:t>
                      </a:r>
                    </a:p>
                  </a:txBody>
                  <a:tcPr marL="68581" marR="68581" marT="0" marB="0" anchor="ctr" horzOverflow="overflow">
                    <a:lnL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434343">
                            <a:alpha val="89998"/>
                          </a:srgbClr>
                        </a:gs>
                        <a:gs pos="50000">
                          <a:srgbClr val="545454">
                            <a:alpha val="89998"/>
                          </a:srgbClr>
                        </a:gs>
                        <a:gs pos="100000">
                          <a:srgbClr val="7B7B7B">
                            <a:alpha val="89998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Подрядная организация обеспечивающая питанием</a:t>
                      </a:r>
                    </a:p>
                  </a:txBody>
                  <a:tcPr marL="68581" marR="68581" marT="0" marB="0" anchor="ctr" horzOverflow="overflow">
                    <a:lnL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434343">
                            <a:alpha val="89998"/>
                          </a:srgbClr>
                        </a:gs>
                        <a:gs pos="50000">
                          <a:srgbClr val="545454">
                            <a:alpha val="89998"/>
                          </a:srgbClr>
                        </a:gs>
                        <a:gs pos="100000">
                          <a:srgbClr val="7B7B7B">
                            <a:alpha val="89998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Примечание</a:t>
                      </a:r>
                    </a:p>
                  </a:txBody>
                  <a:tcPr marL="68581" marR="68581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434343">
                            <a:alpha val="89998"/>
                          </a:srgbClr>
                        </a:gs>
                        <a:gs pos="50000">
                          <a:srgbClr val="545454">
                            <a:alpha val="89998"/>
                          </a:srgbClr>
                        </a:gs>
                        <a:gs pos="100000">
                          <a:srgbClr val="7B7B7B">
                            <a:alpha val="89998"/>
                          </a:srgbClr>
                        </a:gs>
                      </a:gsLst>
                      <a:lin ang="16200000" scaled="1"/>
                    </a:gradFill>
                  </a:tcPr>
                </a:tc>
              </a:tr>
              <a:tr h="3606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68581" marR="68581" marT="0" marB="0" anchor="ctr" horzOverflow="overflow">
                    <a:lnL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chemeClr val="bg1">
                            <a:lumMod val="75000"/>
                          </a:schemeClr>
                        </a:gs>
                        <a:gs pos="50000">
                          <a:schemeClr val="bg1">
                            <a:lumMod val="65000"/>
                          </a:schemeClr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Отсутствует</a:t>
                      </a:r>
                    </a:p>
                  </a:txBody>
                  <a:tcPr marL="68581" marR="68581" marT="0" marB="0" anchor="ctr" horzOverflow="overflow">
                    <a:lnL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99AB1">
                            <a:alpha val="84705"/>
                          </a:srgbClr>
                        </a:gs>
                        <a:gs pos="50000">
                          <a:srgbClr val="4CB0C4">
                            <a:alpha val="84705"/>
                          </a:srgbClr>
                        </a:gs>
                        <a:gs pos="100000">
                          <a:srgbClr val="85C3D1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68581" marR="68581" marT="0" marB="0" anchor="ctr" horzOverflow="overflow">
                    <a:lnL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99AB1">
                            <a:alpha val="84705"/>
                          </a:srgbClr>
                        </a:gs>
                        <a:gs pos="50000">
                          <a:srgbClr val="4CB0C4">
                            <a:alpha val="84705"/>
                          </a:srgbClr>
                        </a:gs>
                        <a:gs pos="100000">
                          <a:srgbClr val="85C3D1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68581" marR="68581" marT="0" marB="0" anchor="ctr" horzOverflow="overflow">
                    <a:lnL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99AB1">
                            <a:alpha val="84705"/>
                          </a:srgbClr>
                        </a:gs>
                        <a:gs pos="50000">
                          <a:srgbClr val="4CB0C4">
                            <a:alpha val="84705"/>
                          </a:srgbClr>
                        </a:gs>
                        <a:gs pos="100000">
                          <a:srgbClr val="85C3D1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-</a:t>
                      </a:r>
                    </a:p>
                  </a:txBody>
                  <a:tcPr marL="68581" marR="68581" marT="0" marB="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 rotWithShape="1">
                      <a:gsLst>
                        <a:gs pos="0">
                          <a:srgbClr val="399AB1">
                            <a:alpha val="84705"/>
                          </a:srgbClr>
                        </a:gs>
                        <a:gs pos="50000">
                          <a:srgbClr val="4CB0C4">
                            <a:alpha val="84705"/>
                          </a:srgbClr>
                        </a:gs>
                        <a:gs pos="100000">
                          <a:srgbClr val="85C3D1">
                            <a:alpha val="84705"/>
                          </a:srgbClr>
                        </a:gs>
                      </a:gsLst>
                      <a:lin ang="16200000" scaled="1"/>
                    </a:gradFill>
                  </a:tcPr>
                </a:tc>
              </a:tr>
            </a:tbl>
          </a:graphicData>
        </a:graphic>
      </p:graphicFrame>
      <p:pic>
        <p:nvPicPr>
          <p:cNvPr id="17" name="Picture 2" descr="D:\Дежурство СПОД по ППР\Документы\Косенков\Мои наработки\логотипы\Лого вектор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496" y="74111"/>
            <a:ext cx="469458" cy="450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604250" y="49213"/>
            <a:ext cx="501650" cy="53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7970877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" name="Picture 3" descr="C:\Users\SolidWorks\Desktop\карт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4144" y="0"/>
            <a:ext cx="9194656" cy="5171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2" name="Прямоугольник 61"/>
          <p:cNvSpPr/>
          <p:nvPr/>
        </p:nvSpPr>
        <p:spPr>
          <a:xfrm>
            <a:off x="22011" y="567256"/>
            <a:ext cx="9158502" cy="4577634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18000"/>
                </a:schemeClr>
              </a:gs>
              <a:gs pos="100000">
                <a:schemeClr val="bg1">
                  <a:alpha val="47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8" tIns="45686" rIns="91378" bIns="45686"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63" name="Прямоугольник 62"/>
          <p:cNvSpPr/>
          <p:nvPr/>
        </p:nvSpPr>
        <p:spPr>
          <a:xfrm>
            <a:off x="-6353" y="512903"/>
            <a:ext cx="9180512" cy="4651135"/>
          </a:xfrm>
          <a:prstGeom prst="rect">
            <a:avLst/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8" tIns="45686" rIns="91378" bIns="45686" rtlCol="0" anchor="ctr"/>
          <a:lstStyle/>
          <a:p>
            <a:pPr algn="ctr" defTabSz="913709" fontAlgn="auto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white"/>
              </a:solidFill>
            </a:endParaRPr>
          </a:p>
        </p:txBody>
      </p:sp>
      <p:sp>
        <p:nvSpPr>
          <p:cNvPr id="54" name="Прямоугольник 53"/>
          <p:cNvSpPr/>
          <p:nvPr/>
        </p:nvSpPr>
        <p:spPr>
          <a:xfrm>
            <a:off x="-17879" y="424"/>
            <a:ext cx="9186189" cy="621612"/>
          </a:xfrm>
          <a:prstGeom prst="rect">
            <a:avLst/>
          </a:prstGeom>
          <a:gradFill flip="none" rotWithShape="1">
            <a:gsLst>
              <a:gs pos="0">
                <a:srgbClr val="0060A8">
                  <a:alpha val="80000"/>
                </a:srgbClr>
              </a:gs>
              <a:gs pos="49000">
                <a:srgbClr val="0077D0">
                  <a:alpha val="80000"/>
                </a:srgbClr>
              </a:gs>
              <a:gs pos="100000">
                <a:srgbClr val="008DF6">
                  <a:alpha val="80000"/>
                </a:srgbClr>
              </a:gs>
            </a:gsLst>
            <a:lin ang="16200000" scaled="1"/>
            <a:tileRect/>
          </a:gra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378" tIns="45686" rIns="91378" bIns="45686"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 ker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550786" y="65326"/>
            <a:ext cx="8564689" cy="462677"/>
          </a:xfrm>
          <a:prstGeom prst="rect">
            <a:avLst/>
          </a:prstGeom>
          <a:noFill/>
          <a:ln>
            <a:noFill/>
          </a:ln>
          <a:effectLst>
            <a:innerShdw blurRad="63500" dist="50800" dir="5400000">
              <a:prstClr val="black">
                <a:alpha val="50000"/>
              </a:prstClr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0" tIns="0" rIns="0" bIns="0" anchor="ctr"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defTabSz="963381">
              <a:lnSpc>
                <a:spcPct val="80000"/>
              </a:lnSpc>
              <a:defRPr/>
            </a:pPr>
            <a:r>
              <a:rPr lang="ru-RU" sz="1600" b="1" kern="0" dirty="0" smtClean="0">
                <a:ln w="50800"/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Схема средней общеобразовательной школы </a:t>
            </a:r>
            <a:r>
              <a:rPr lang="ru-RU" sz="1600" b="1" kern="0" dirty="0">
                <a:ln w="50800"/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№</a:t>
            </a:r>
            <a:r>
              <a:rPr lang="ru-RU" sz="1600" b="1" kern="0" dirty="0" smtClean="0">
                <a:ln w="50800"/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11</a:t>
            </a:r>
            <a:endParaRPr lang="ru-RU" sz="1600" b="1" kern="0" dirty="0">
              <a:ln w="50800"/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797779" y="4697577"/>
            <a:ext cx="360000" cy="360000"/>
          </a:xfrm>
          <a:prstGeom prst="rect">
            <a:avLst/>
          </a:prstGeom>
          <a:solidFill>
            <a:srgbClr val="FF0000">
              <a:alpha val="2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8" tIns="45686" rIns="91378" bIns="45686"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3620283" y="4697577"/>
            <a:ext cx="360000" cy="360000"/>
          </a:xfrm>
          <a:prstGeom prst="rect">
            <a:avLst/>
          </a:prstGeom>
          <a:solidFill>
            <a:srgbClr val="FFC000">
              <a:alpha val="2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8" tIns="45686" rIns="91378" bIns="45686"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6334080" y="4704267"/>
            <a:ext cx="360000" cy="360000"/>
          </a:xfrm>
          <a:prstGeom prst="rect">
            <a:avLst/>
          </a:prstGeom>
          <a:solidFill>
            <a:srgbClr val="3849C8">
              <a:alpha val="2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8" tIns="45686" rIns="91378" bIns="45686"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4" name="Прямоугольник 57"/>
          <p:cNvSpPr>
            <a:spLocks noChangeArrowheads="1"/>
          </p:cNvSpPr>
          <p:nvPr/>
        </p:nvSpPr>
        <p:spPr bwMode="auto">
          <a:xfrm>
            <a:off x="4092232" y="4714194"/>
            <a:ext cx="1343864" cy="343384"/>
          </a:xfrm>
          <a:prstGeom prst="rect">
            <a:avLst/>
          </a:prstGeom>
          <a:solidFill>
            <a:srgbClr val="D9D9D9"/>
          </a:solidFill>
          <a:ln w="9525" algn="ctr">
            <a:solidFill>
              <a:srgbClr val="2E75B6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ru-RU" sz="7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- капитальный ремонт</a:t>
            </a:r>
          </a:p>
        </p:txBody>
      </p:sp>
      <p:sp>
        <p:nvSpPr>
          <p:cNvPr id="25" name="Прямоугольник 57"/>
          <p:cNvSpPr>
            <a:spLocks noChangeArrowheads="1"/>
          </p:cNvSpPr>
          <p:nvPr/>
        </p:nvSpPr>
        <p:spPr bwMode="auto">
          <a:xfrm>
            <a:off x="6804254" y="4704267"/>
            <a:ext cx="1343864" cy="343384"/>
          </a:xfrm>
          <a:prstGeom prst="rect">
            <a:avLst/>
          </a:prstGeom>
          <a:solidFill>
            <a:srgbClr val="D9D9D9"/>
          </a:solidFill>
          <a:ln w="9525" algn="ctr">
            <a:solidFill>
              <a:srgbClr val="2E75B6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ru-RU" sz="7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- текущий ремонт</a:t>
            </a:r>
          </a:p>
        </p:txBody>
      </p:sp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8548688" y="-4759"/>
            <a:ext cx="515937" cy="544513"/>
          </a:xfrm>
          <a:prstGeom prst="rect">
            <a:avLst/>
          </a:prstGeom>
          <a:noFill/>
          <a:effectLst>
            <a:outerShdw blurRad="63500" dist="12700" algn="l" rotWithShape="0">
              <a:prstClr val="black">
                <a:alpha val="80000"/>
              </a:prstClr>
            </a:outerShdw>
          </a:effectLst>
          <a:extLst/>
        </p:spPr>
      </p:pic>
      <p:sp>
        <p:nvSpPr>
          <p:cNvPr id="30" name="Прямоугольник 57"/>
          <p:cNvSpPr>
            <a:spLocks noChangeArrowheads="1"/>
          </p:cNvSpPr>
          <p:nvPr/>
        </p:nvSpPr>
        <p:spPr bwMode="auto">
          <a:xfrm>
            <a:off x="1283920" y="4713018"/>
            <a:ext cx="1343864" cy="343384"/>
          </a:xfrm>
          <a:prstGeom prst="rect">
            <a:avLst/>
          </a:prstGeom>
          <a:solidFill>
            <a:srgbClr val="D9D9D9"/>
          </a:solidFill>
          <a:ln w="9525" algn="ctr">
            <a:solidFill>
              <a:srgbClr val="2E75B6"/>
            </a:solidFill>
            <a:miter lim="800000"/>
            <a:headEnd/>
            <a:tailEnd/>
          </a:ln>
        </p:spPr>
        <p:txBody>
          <a:bodyPr lIns="0" tIns="0" rIns="0" bIns="0" anchor="ctr"/>
          <a:lstStyle/>
          <a:p>
            <a:r>
              <a:rPr lang="ru-RU" sz="7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- </a:t>
            </a:r>
            <a:r>
              <a:rPr lang="ru-RU" sz="7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капитальное строительство</a:t>
            </a:r>
            <a:endParaRPr lang="ru-RU" sz="7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9" name="Рисунок 18" descr="Scan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321455" y="321469"/>
            <a:ext cx="4000528" cy="4643438"/>
          </a:xfrm>
          <a:prstGeom prst="rect">
            <a:avLst/>
          </a:prstGeom>
        </p:spPr>
      </p:pic>
      <p:pic>
        <p:nvPicPr>
          <p:cNvPr id="27" name="Рисунок 26" descr="Scan1000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5400000">
            <a:off x="4929191" y="357171"/>
            <a:ext cx="4000528" cy="4572034"/>
          </a:xfrm>
          <a:prstGeom prst="rect">
            <a:avLst/>
          </a:prstGeom>
        </p:spPr>
      </p:pic>
      <p:pic>
        <p:nvPicPr>
          <p:cNvPr id="16" name="Picture 2" descr="D:\Дежурство СПОД по ППР\Документы\Косенков\Мои наработки\логотипы\Лого вектор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496" y="74111"/>
            <a:ext cx="469458" cy="450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0735997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Picture 3"/>
          <p:cNvPicPr/>
          <p:nvPr/>
        </p:nvPicPr>
        <p:blipFill>
          <a:blip r:embed="rId3" cstate="print">
            <a:lum bright="70000" contrast="-70000"/>
          </a:blip>
          <a:stretch>
            <a:fillRect/>
          </a:stretch>
        </p:blipFill>
        <p:spPr>
          <a:xfrm>
            <a:off x="-58680" y="26340"/>
            <a:ext cx="9194400" cy="5171760"/>
          </a:xfrm>
          <a:prstGeom prst="rect">
            <a:avLst/>
          </a:prstGeom>
          <a:ln w="9360">
            <a:noFill/>
          </a:ln>
        </p:spPr>
      </p:pic>
      <p:sp>
        <p:nvSpPr>
          <p:cNvPr id="84" name="CustomShape 1"/>
          <p:cNvSpPr/>
          <p:nvPr/>
        </p:nvSpPr>
        <p:spPr>
          <a:xfrm>
            <a:off x="-23760" y="-15840"/>
            <a:ext cx="9185040" cy="622080"/>
          </a:xfrm>
          <a:prstGeom prst="rect">
            <a:avLst/>
          </a:prstGeom>
          <a:gradFill>
            <a:gsLst>
              <a:gs pos="0">
                <a:srgbClr val="008DF6"/>
              </a:gs>
              <a:gs pos="50000">
                <a:srgbClr val="0060A8"/>
              </a:gs>
              <a:gs pos="100000">
                <a:srgbClr val="008DF6"/>
              </a:gs>
            </a:gsLst>
            <a:lin ang="16200000"/>
          </a:gradFill>
          <a:ln w="25560">
            <a:noFill/>
          </a:ln>
        </p:spPr>
      </p:sp>
      <p:sp>
        <p:nvSpPr>
          <p:cNvPr id="85" name="CustomShape 2"/>
          <p:cNvSpPr/>
          <p:nvPr/>
        </p:nvSpPr>
        <p:spPr>
          <a:xfrm>
            <a:off x="107640" y="49680"/>
            <a:ext cx="8564400" cy="462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 defTabSz="964039">
              <a:lnSpc>
                <a:spcPct val="80000"/>
              </a:lnSpc>
              <a:defRPr/>
            </a:pPr>
            <a:r>
              <a:rPr lang="ru-RU" b="1" dirty="0" smtClean="0">
                <a:solidFill>
                  <a:srgbClr val="FFFFFF"/>
                </a:solidFill>
                <a:latin typeface="Arial"/>
              </a:rPr>
              <a:t>Жилищный фонд (при наличии)</a:t>
            </a:r>
            <a:endParaRPr lang="ru-RU" b="1" kern="0" dirty="0">
              <a:ln w="50800"/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88" name="Picture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548560" y="-4680"/>
            <a:ext cx="515520" cy="544320"/>
          </a:xfrm>
          <a:prstGeom prst="rect">
            <a:avLst/>
          </a:prstGeom>
          <a:ln>
            <a:noFill/>
          </a:ln>
        </p:spPr>
      </p:pic>
      <p:graphicFrame>
        <p:nvGraphicFramePr>
          <p:cNvPr id="89" name="Table 3"/>
          <p:cNvGraphicFramePr/>
          <p:nvPr>
            <p:extLst>
              <p:ext uri="{D42A27DB-BD31-4B8C-83A1-F6EECF244321}">
                <p14:modId xmlns:p14="http://schemas.microsoft.com/office/powerpoint/2010/main" xmlns="" val="1008981287"/>
              </p:ext>
            </p:extLst>
          </p:nvPr>
        </p:nvGraphicFramePr>
        <p:xfrm>
          <a:off x="-23761" y="643982"/>
          <a:ext cx="9185040" cy="1435010"/>
        </p:xfrm>
        <a:graphic>
          <a:graphicData uri="http://schemas.openxmlformats.org/drawingml/2006/table">
            <a:tbl>
              <a:tblPr/>
              <a:tblGrid>
                <a:gridCol w="419297"/>
                <a:gridCol w="1152128"/>
                <a:gridCol w="951520"/>
                <a:gridCol w="1036326"/>
                <a:gridCol w="958979"/>
                <a:gridCol w="1483789"/>
                <a:gridCol w="900121"/>
                <a:gridCol w="1184373"/>
                <a:gridCol w="1098507"/>
              </a:tblGrid>
              <a:tr h="99656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№ п/п</a:t>
                      </a:r>
                      <a:endParaRPr sz="10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50000">
                          <a:schemeClr val="tx1">
                            <a:lumMod val="65000"/>
                            <a:lumOff val="35000"/>
                          </a:schemeClr>
                        </a:gs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Наименование </a:t>
                      </a:r>
                      <a:r>
                        <a:rPr lang="ru-RU" sz="10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объекта</a:t>
                      </a:r>
                      <a:endParaRPr sz="10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50000">
                          <a:schemeClr val="tx1">
                            <a:lumMod val="65000"/>
                            <a:lumOff val="35000"/>
                          </a:schemeClr>
                        </a:gs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№ военного городка</a:t>
                      </a:r>
                      <a:endParaRPr sz="10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50000">
                          <a:schemeClr val="tx1">
                            <a:lumMod val="65000"/>
                            <a:lumOff val="35000"/>
                          </a:schemeClr>
                        </a:gs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Год</a:t>
                      </a:r>
                      <a:br>
                        <a:rPr lang="ru-RU" sz="10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ru-RU" sz="10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постройки </a:t>
                      </a:r>
                      <a:endParaRPr sz="10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50000">
                          <a:schemeClr val="tx1">
                            <a:lumMod val="65000"/>
                            <a:lumOff val="35000"/>
                          </a:schemeClr>
                        </a:gs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Этажность</a:t>
                      </a:r>
                      <a:endParaRPr sz="10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50000">
                          <a:schemeClr val="tx1">
                            <a:lumMod val="65000"/>
                            <a:lumOff val="35000"/>
                          </a:schemeClr>
                        </a:gs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Техническое </a:t>
                      </a:r>
                      <a:endParaRPr sz="10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состояние</a:t>
                      </a:r>
                      <a:endParaRPr sz="10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50000">
                          <a:schemeClr val="tx1">
                            <a:lumMod val="65000"/>
                            <a:lumOff val="35000"/>
                          </a:schemeClr>
                        </a:gs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Площадь </a:t>
                      </a:r>
                      <a:endParaRPr sz="10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общая, м</a:t>
                      </a:r>
                      <a:r>
                        <a:rPr lang="ru-RU" sz="1000" baseline="30000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sz="10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50000">
                          <a:schemeClr val="tx1">
                            <a:lumMod val="65000"/>
                            <a:lumOff val="35000"/>
                          </a:schemeClr>
                        </a:gs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Строительный </a:t>
                      </a:r>
                      <a:endParaRPr sz="10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объем, м</a:t>
                      </a:r>
                      <a:r>
                        <a:rPr lang="ru-RU" sz="1000" baseline="30000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sz="10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50000">
                          <a:schemeClr val="tx1">
                            <a:lumMod val="65000"/>
                            <a:lumOff val="35000"/>
                          </a:schemeClr>
                        </a:gs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Год проведения </a:t>
                      </a:r>
                      <a:r>
                        <a:rPr lang="ru-RU" sz="1000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последнего </a:t>
                      </a:r>
                      <a:r>
                        <a:rPr lang="ru-RU" sz="10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текущего ремонта</a:t>
                      </a:r>
                      <a:endParaRPr sz="10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50000">
                          <a:schemeClr val="tx1">
                            <a:lumMod val="65000"/>
                            <a:lumOff val="35000"/>
                          </a:schemeClr>
                        </a:gs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43844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dirty="0" smtClean="0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sz="1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bg1">
                            <a:lumMod val="75000"/>
                          </a:schemeClr>
                        </a:gs>
                        <a:gs pos="50000">
                          <a:schemeClr val="bg1">
                            <a:lumMod val="85000"/>
                          </a:schemeClr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dirty="0" smtClean="0">
                          <a:latin typeface="Arial" pitchFamily="34" charset="0"/>
                          <a:cs typeface="Arial" pitchFamily="34" charset="0"/>
                        </a:rPr>
                        <a:t>отсутствует</a:t>
                      </a:r>
                      <a:endParaRPr sz="1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bg1">
                            <a:lumMod val="75000"/>
                          </a:schemeClr>
                        </a:gs>
                        <a:gs pos="50000">
                          <a:schemeClr val="bg1">
                            <a:lumMod val="85000"/>
                          </a:schemeClr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sz="10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tx2">
                            <a:lumMod val="75000"/>
                          </a:schemeClr>
                        </a:gs>
                        <a:gs pos="50000">
                          <a:schemeClr val="tx2">
                            <a:lumMod val="60000"/>
                            <a:lumOff val="40000"/>
                          </a:schemeClr>
                        </a:gs>
                        <a:gs pos="100000">
                          <a:schemeClr val="tx2">
                            <a:lumMod val="40000"/>
                            <a:lumOff val="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sz="10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tx2">
                            <a:lumMod val="75000"/>
                          </a:schemeClr>
                        </a:gs>
                        <a:gs pos="50000">
                          <a:schemeClr val="tx2">
                            <a:lumMod val="60000"/>
                            <a:lumOff val="40000"/>
                          </a:schemeClr>
                        </a:gs>
                        <a:gs pos="100000">
                          <a:schemeClr val="tx2">
                            <a:lumMod val="40000"/>
                            <a:lumOff val="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sz="10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tx2">
                            <a:lumMod val="75000"/>
                          </a:schemeClr>
                        </a:gs>
                        <a:gs pos="50000">
                          <a:schemeClr val="tx2">
                            <a:lumMod val="60000"/>
                            <a:lumOff val="40000"/>
                          </a:schemeClr>
                        </a:gs>
                        <a:gs pos="100000">
                          <a:schemeClr val="tx2">
                            <a:lumMod val="40000"/>
                            <a:lumOff val="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sz="10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tx2">
                            <a:lumMod val="75000"/>
                          </a:schemeClr>
                        </a:gs>
                        <a:gs pos="50000">
                          <a:schemeClr val="tx2">
                            <a:lumMod val="60000"/>
                            <a:lumOff val="40000"/>
                          </a:schemeClr>
                        </a:gs>
                        <a:gs pos="100000">
                          <a:schemeClr val="tx2">
                            <a:lumMod val="40000"/>
                            <a:lumOff val="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sz="10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tx2">
                            <a:lumMod val="75000"/>
                          </a:schemeClr>
                        </a:gs>
                        <a:gs pos="50000">
                          <a:schemeClr val="tx2">
                            <a:lumMod val="60000"/>
                            <a:lumOff val="40000"/>
                          </a:schemeClr>
                        </a:gs>
                        <a:gs pos="100000">
                          <a:schemeClr val="tx2">
                            <a:lumMod val="40000"/>
                            <a:lumOff val="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0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sz="10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tx2">
                            <a:lumMod val="75000"/>
                          </a:schemeClr>
                        </a:gs>
                        <a:gs pos="50000">
                          <a:schemeClr val="tx2">
                            <a:lumMod val="60000"/>
                            <a:lumOff val="40000"/>
                          </a:schemeClr>
                        </a:gs>
                        <a:gs pos="100000">
                          <a:schemeClr val="tx2">
                            <a:lumMod val="40000"/>
                            <a:lumOff val="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-</a:t>
                      </a:r>
                      <a:endParaRPr lang="ru-RU" sz="100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gradFill>
                      <a:gsLst>
                        <a:gs pos="0">
                          <a:schemeClr val="tx2">
                            <a:lumMod val="75000"/>
                          </a:schemeClr>
                        </a:gs>
                        <a:gs pos="50000">
                          <a:schemeClr val="tx2">
                            <a:lumMod val="60000"/>
                            <a:lumOff val="40000"/>
                          </a:schemeClr>
                        </a:gs>
                        <a:gs pos="100000">
                          <a:schemeClr val="tx2">
                            <a:lumMod val="40000"/>
                            <a:lumOff val="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-58680" y="4548814"/>
            <a:ext cx="9194400" cy="305841"/>
          </a:xfrm>
          <a:prstGeom prst="rect">
            <a:avLst/>
          </a:prstGeom>
          <a:gradFill flip="none" rotWithShape="1">
            <a:gsLst>
              <a:gs pos="0">
                <a:sysClr val="window" lastClr="FFFFFF">
                  <a:lumMod val="65000"/>
                  <a:alpha val="83000"/>
                </a:sysClr>
              </a:gs>
              <a:gs pos="15000">
                <a:sysClr val="window" lastClr="FFFFFF">
                  <a:lumMod val="85000"/>
                  <a:alpha val="96000"/>
                </a:sysClr>
              </a:gs>
              <a:gs pos="100000">
                <a:sysClr val="window" lastClr="FFFFFF">
                  <a:alpha val="85000"/>
                </a:sysClr>
              </a:gs>
            </a:gsLst>
            <a:lin ang="16200000" scaled="1"/>
            <a:tileRect/>
          </a:gradFill>
          <a:ln w="0" cap="flat" cmpd="sng" algn="ctr">
            <a:solidFill>
              <a:schemeClr val="bg1"/>
            </a:solidFill>
            <a:prstDash val="solid"/>
          </a:ln>
          <a:effectLst>
            <a:outerShdw blurRad="63500" dist="38100" dir="2700000" algn="tl" rotWithShape="0">
              <a:prstClr val="black">
                <a:alpha val="30000"/>
              </a:prstClr>
            </a:outerShdw>
          </a:effectLst>
        </p:spPr>
        <p:txBody>
          <a:bodyPr lIns="72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kern="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Аварийных зданий и сооружений нет</a:t>
            </a:r>
            <a:endParaRPr lang="ru-RU" sz="1000" kern="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 flipH="1">
            <a:off x="6588224" y="5005751"/>
            <a:ext cx="2590502" cy="178165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</p:spPr>
        <p:txBody>
          <a:bodyPr lIns="36000" rIns="36000" rtlCol="0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r>
              <a:rPr lang="ru-RU" sz="600" b="1" kern="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Исполнил: звание, инициалы, фамилия, контактный телефон </a:t>
            </a:r>
            <a:endParaRPr lang="ru-RU" sz="600" b="1" kern="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2" descr="D:\Дежурство СПОД по ППР\Документы\Косенков\Мои наработки\логотипы\Лого вектор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496" y="74111"/>
            <a:ext cx="469458" cy="450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52665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9378" name="Picture 3" descr="C:\Users\SolidWorks\Desktop\карта.jpg"/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3" y="1"/>
            <a:ext cx="9194801" cy="517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Прямоугольник 24"/>
          <p:cNvSpPr/>
          <p:nvPr/>
        </p:nvSpPr>
        <p:spPr>
          <a:xfrm>
            <a:off x="-23813" y="-15875"/>
            <a:ext cx="9185276" cy="622300"/>
          </a:xfrm>
          <a:prstGeom prst="rect">
            <a:avLst/>
          </a:prstGeom>
          <a:gradFill flip="none" rotWithShape="1">
            <a:gsLst>
              <a:gs pos="0">
                <a:srgbClr val="0060A8">
                  <a:alpha val="80000"/>
                </a:srgbClr>
              </a:gs>
              <a:gs pos="49000">
                <a:srgbClr val="0077D0">
                  <a:alpha val="80000"/>
                </a:srgbClr>
              </a:gs>
              <a:gs pos="100000">
                <a:srgbClr val="008DF6">
                  <a:alpha val="80000"/>
                </a:srgbClr>
              </a:gs>
            </a:gsLst>
            <a:lin ang="16200000" scaled="1"/>
            <a:tileRect/>
          </a:gra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378" tIns="45686" rIns="91378" bIns="45686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07510" y="49713"/>
            <a:ext cx="8564689" cy="462677"/>
          </a:xfrm>
          <a:prstGeom prst="rect">
            <a:avLst/>
          </a:prstGeom>
          <a:noFill/>
          <a:ln>
            <a:noFill/>
          </a:ln>
          <a:effectLst>
            <a:innerShdw blurRad="63500" dist="50800" dir="5400000">
              <a:prstClr val="black">
                <a:alpha val="50000"/>
              </a:prstClr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0" tIns="0" rIns="0" bIns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defTabSz="963381">
              <a:lnSpc>
                <a:spcPct val="80000"/>
              </a:lnSpc>
              <a:defRPr/>
            </a:pPr>
            <a:r>
              <a:rPr lang="ru-RU" b="1" kern="0" dirty="0">
                <a:ln w="50800"/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      </a:t>
            </a:r>
            <a:r>
              <a:rPr lang="ru-RU" b="1" kern="0" dirty="0" smtClean="0">
                <a:ln w="50800"/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Жилищный </a:t>
            </a:r>
            <a:r>
              <a:rPr lang="ru-RU" b="1" kern="0" dirty="0">
                <a:ln w="50800"/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фонд </a:t>
            </a:r>
            <a:r>
              <a:rPr lang="ru-RU" b="1" kern="0" dirty="0" smtClean="0">
                <a:ln w="50800"/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(в/г №____)</a:t>
            </a:r>
            <a:r>
              <a:rPr lang="en-US" b="1" kern="0" dirty="0" smtClean="0">
                <a:ln w="50800"/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 </a:t>
            </a:r>
            <a:r>
              <a:rPr lang="ru-RU" b="1" kern="0" dirty="0" smtClean="0">
                <a:ln w="50800"/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endParaRPr lang="ru-RU" b="1" kern="0" dirty="0">
              <a:ln w="50800"/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1763688" y="1779662"/>
            <a:ext cx="5400600" cy="1512168"/>
          </a:xfrm>
          <a:prstGeom prst="rect">
            <a:avLst/>
          </a:prstGeom>
          <a:gradFill flip="none" rotWithShape="1">
            <a:gsLst>
              <a:gs pos="0">
                <a:sysClr val="window" lastClr="FFFFFF">
                  <a:lumMod val="65000"/>
                  <a:alpha val="83000"/>
                </a:sysClr>
              </a:gs>
              <a:gs pos="15000">
                <a:sysClr val="window" lastClr="FFFFFF">
                  <a:lumMod val="85000"/>
                  <a:alpha val="96000"/>
                </a:sysClr>
              </a:gs>
              <a:gs pos="100000">
                <a:sysClr val="window" lastClr="FFFFFF">
                  <a:alpha val="85000"/>
                </a:sysClr>
              </a:gs>
            </a:gsLst>
            <a:lin ang="16200000" scaled="1"/>
            <a:tileRect/>
          </a:gradFill>
          <a:ln w="0" cap="flat" cmpd="sng" algn="ctr">
            <a:solidFill>
              <a:schemeClr val="bg1"/>
            </a:solidFill>
            <a:prstDash val="solid"/>
          </a:ln>
          <a:effectLst>
            <a:outerShdw blurRad="63500" dist="38100" dir="2700000" algn="tl" rotWithShape="0">
              <a:prstClr val="black">
                <a:alpha val="30000"/>
              </a:prstClr>
            </a:outerShdw>
          </a:effectLst>
        </p:spPr>
        <p:txBody>
          <a:bodyPr lIns="71950" tIns="45686" rIns="91378" bIns="45686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kern="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ОТСУТСТВУЕТ</a:t>
            </a:r>
            <a:endParaRPr lang="ru-RU" sz="1000" kern="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9" name="Picture 6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8548688" y="-4759"/>
            <a:ext cx="515937" cy="544513"/>
          </a:xfrm>
          <a:prstGeom prst="rect">
            <a:avLst/>
          </a:prstGeom>
          <a:noFill/>
          <a:effectLst>
            <a:outerShdw blurRad="63500" dist="12700" algn="l" rotWithShape="0">
              <a:prstClr val="black">
                <a:alpha val="80000"/>
              </a:prstClr>
            </a:outerShdw>
          </a:effectLst>
          <a:extLst/>
        </p:spPr>
      </p:pic>
      <p:sp>
        <p:nvSpPr>
          <p:cNvPr id="21" name="Прямоугольник 20"/>
          <p:cNvSpPr/>
          <p:nvPr/>
        </p:nvSpPr>
        <p:spPr>
          <a:xfrm flipH="1">
            <a:off x="6588224" y="5005751"/>
            <a:ext cx="2590502" cy="178165"/>
          </a:xfrm>
          <a:prstGeom prst="rect">
            <a:avLst/>
          </a:prstGeom>
          <a:noFill/>
          <a:ln w="6350" cap="flat" cmpd="sng" algn="ctr">
            <a:noFill/>
            <a:prstDash val="solid"/>
          </a:ln>
          <a:effectLst/>
        </p:spPr>
        <p:txBody>
          <a:bodyPr lIns="36000" rIns="36000" rtlCol="0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r">
              <a:defRPr/>
            </a:pPr>
            <a:r>
              <a:rPr lang="ru-RU" sz="600" b="1" kern="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Исполнил: звание, инициалы, фамилия, контактный телефон </a:t>
            </a:r>
            <a:endParaRPr lang="ru-RU" sz="600" b="1" kern="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2" name="Picture 2" descr="D:\Дежурство СПОД по ППР\Документы\Косенков\Мои наработки\логотипы\Лого вектор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496" y="74111"/>
            <a:ext cx="469458" cy="450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0062716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/>
          <p:nvPr/>
        </p:nvSpPr>
        <p:spPr>
          <a:xfrm>
            <a:off x="3088037" y="3429875"/>
            <a:ext cx="977522" cy="211837"/>
          </a:xfrm>
          <a:prstGeom prst="rect">
            <a:avLst/>
          </a:prstGeom>
          <a:noFill/>
          <a:ln w="0" cap="flat" cmpd="sng" algn="ctr">
            <a:noFill/>
            <a:prstDash val="solid"/>
          </a:ln>
          <a:effectLst>
            <a:outerShdw blurRad="63500" dist="38100" dir="2700000" algn="tl" rotWithShape="0">
              <a:prstClr val="black">
                <a:alpha val="30000"/>
              </a:prstClr>
            </a:outerShdw>
          </a:effectLst>
        </p:spPr>
        <p:txBody>
          <a:bodyPr lIns="72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kern="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17.05.2016 г.</a:t>
            </a:r>
            <a:endParaRPr lang="ru-RU" sz="1000" kern="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29378" name="Picture 3" descr="C:\Users\SolidWorks\Desktop\карта.jpg"/>
          <p:cNvPicPr>
            <a:picLocks noChangeAspect="1" noChangeArrowheads="1"/>
          </p:cNvPicPr>
          <p:nvPr/>
        </p:nvPicPr>
        <p:blipFill>
          <a:blip r:embed="rId3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-50801" y="-97293"/>
            <a:ext cx="9194801" cy="5281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Прямоугольник 24"/>
          <p:cNvSpPr/>
          <p:nvPr/>
        </p:nvSpPr>
        <p:spPr>
          <a:xfrm>
            <a:off x="-23813" y="-15875"/>
            <a:ext cx="9185276" cy="622300"/>
          </a:xfrm>
          <a:prstGeom prst="rect">
            <a:avLst/>
          </a:prstGeom>
          <a:gradFill flip="none" rotWithShape="1">
            <a:gsLst>
              <a:gs pos="0">
                <a:srgbClr val="0060A8">
                  <a:alpha val="80000"/>
                </a:srgbClr>
              </a:gs>
              <a:gs pos="49000">
                <a:srgbClr val="0077D0">
                  <a:alpha val="80000"/>
                </a:srgbClr>
              </a:gs>
              <a:gs pos="100000">
                <a:srgbClr val="008DF6">
                  <a:alpha val="80000"/>
                </a:srgbClr>
              </a:gs>
            </a:gsLst>
            <a:lin ang="16200000" scaled="1"/>
            <a:tileRect/>
          </a:gra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07504" y="49712"/>
            <a:ext cx="8564689" cy="462677"/>
          </a:xfrm>
          <a:prstGeom prst="rect">
            <a:avLst/>
          </a:prstGeom>
          <a:noFill/>
          <a:ln>
            <a:noFill/>
          </a:ln>
          <a:effectLst>
            <a:innerShdw blurRad="63500" dist="50800" dir="5400000">
              <a:prstClr val="black">
                <a:alpha val="50000"/>
              </a:prstClr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0" tIns="0" rIns="0" bIns="0" anchor="ctr"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defTabSz="964039">
              <a:lnSpc>
                <a:spcPct val="80000"/>
              </a:lnSpc>
              <a:defRPr/>
            </a:pPr>
            <a:r>
              <a:rPr lang="ru-RU" b="1" kern="0" dirty="0">
                <a:ln w="50800"/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        </a:t>
            </a:r>
            <a:r>
              <a:rPr lang="ru-RU" b="1" kern="0" dirty="0" smtClean="0">
                <a:ln w="50800"/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Учебный корпус</a:t>
            </a:r>
            <a:endParaRPr lang="ru-RU" b="1" kern="0" dirty="0">
              <a:ln w="50800"/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072066" y="2499742"/>
            <a:ext cx="2928958" cy="406400"/>
          </a:xfrm>
          <a:prstGeom prst="rect">
            <a:avLst/>
          </a:prstGeom>
          <a:gradFill flip="none" rotWithShape="1">
            <a:gsLst>
              <a:gs pos="0">
                <a:sysClr val="window" lastClr="FFFFFF">
                  <a:lumMod val="65000"/>
                  <a:alpha val="83000"/>
                </a:sysClr>
              </a:gs>
              <a:gs pos="15000">
                <a:sysClr val="window" lastClr="FFFFFF">
                  <a:lumMod val="85000"/>
                  <a:alpha val="96000"/>
                </a:sysClr>
              </a:gs>
              <a:gs pos="100000">
                <a:sysClr val="window" lastClr="FFFFFF">
                  <a:alpha val="85000"/>
                </a:sysClr>
              </a:gs>
            </a:gsLst>
            <a:lin ang="16200000" scaled="1"/>
            <a:tileRect/>
          </a:gradFill>
          <a:ln w="0" cap="flat" cmpd="sng" algn="ctr">
            <a:solidFill>
              <a:schemeClr val="bg1"/>
            </a:solidFill>
            <a:prstDash val="solid"/>
          </a:ln>
          <a:effectLst>
            <a:outerShdw blurRad="63500" dist="38100" dir="2700000" algn="tl" rotWithShape="0">
              <a:prstClr val="black">
                <a:alpha val="30000"/>
              </a:prstClr>
            </a:outerShdw>
          </a:effectLst>
        </p:spPr>
        <p:txBody>
          <a:bodyPr lIns="72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kern="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учебный класс</a:t>
            </a:r>
            <a:endParaRPr lang="ru-RU" sz="1000" kern="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214282" y="3786196"/>
            <a:ext cx="3857652" cy="636576"/>
          </a:xfrm>
          <a:prstGeom prst="rect">
            <a:avLst/>
          </a:prstGeom>
          <a:gradFill flip="none" rotWithShape="1">
            <a:gsLst>
              <a:gs pos="0">
                <a:sysClr val="window" lastClr="FFFFFF">
                  <a:lumMod val="65000"/>
                  <a:alpha val="83000"/>
                </a:sysClr>
              </a:gs>
              <a:gs pos="15000">
                <a:sysClr val="window" lastClr="FFFFFF">
                  <a:lumMod val="85000"/>
                  <a:alpha val="96000"/>
                </a:sysClr>
              </a:gs>
              <a:gs pos="100000">
                <a:sysClr val="window" lastClr="FFFFFF">
                  <a:alpha val="85000"/>
                </a:sysClr>
              </a:gs>
            </a:gsLst>
            <a:lin ang="16200000" scaled="1"/>
            <a:tileRect/>
          </a:gradFill>
          <a:ln w="0" cap="flat" cmpd="sng" algn="ctr">
            <a:solidFill>
              <a:schemeClr val="bg1"/>
            </a:solidFill>
            <a:prstDash val="solid"/>
          </a:ln>
          <a:effectLst>
            <a:outerShdw blurRad="63500" dist="38100" dir="2700000" algn="tl" rotWithShape="0">
              <a:prstClr val="black">
                <a:alpha val="30000"/>
              </a:prstClr>
            </a:outerShdw>
          </a:effectLst>
        </p:spPr>
        <p:txBody>
          <a:bodyPr lIns="72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kern="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Учебный корпус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000" kern="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143503" y="4441825"/>
            <a:ext cx="2714645" cy="407988"/>
          </a:xfrm>
          <a:prstGeom prst="rect">
            <a:avLst/>
          </a:prstGeom>
          <a:gradFill flip="none" rotWithShape="1">
            <a:gsLst>
              <a:gs pos="0">
                <a:sysClr val="window" lastClr="FFFFFF">
                  <a:lumMod val="65000"/>
                  <a:alpha val="83000"/>
                </a:sysClr>
              </a:gs>
              <a:gs pos="15000">
                <a:sysClr val="window" lastClr="FFFFFF">
                  <a:lumMod val="85000"/>
                  <a:alpha val="96000"/>
                </a:sysClr>
              </a:gs>
              <a:gs pos="100000">
                <a:sysClr val="window" lastClr="FFFFFF">
                  <a:alpha val="85000"/>
                </a:sysClr>
              </a:gs>
            </a:gsLst>
            <a:lin ang="16200000" scaled="1"/>
            <a:tileRect/>
          </a:gradFill>
          <a:ln w="0" cap="flat" cmpd="sng" algn="ctr">
            <a:solidFill>
              <a:schemeClr val="bg1"/>
            </a:solidFill>
            <a:prstDash val="solid"/>
          </a:ln>
          <a:effectLst>
            <a:outerShdw blurRad="63500" dist="38100" dir="2700000" algn="tl" rotWithShape="0">
              <a:prstClr val="black">
                <a:alpha val="30000"/>
              </a:prstClr>
            </a:outerShdw>
          </a:effectLst>
        </p:spPr>
        <p:txBody>
          <a:bodyPr lIns="72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" kern="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фойе</a:t>
            </a:r>
            <a:endParaRPr lang="ru-RU" sz="1000" kern="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9" name="Picture 6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8548688" y="-4763"/>
            <a:ext cx="515937" cy="544513"/>
          </a:xfrm>
          <a:prstGeom prst="rect">
            <a:avLst/>
          </a:prstGeom>
          <a:noFill/>
          <a:effectLst>
            <a:outerShdw blurRad="63500" dist="12700" algn="l" rotWithShape="0">
              <a:prstClr val="black">
                <a:alpha val="80000"/>
              </a:prstClr>
            </a:outerShdw>
          </a:effectLst>
          <a:extLst/>
        </p:spPr>
      </p:pic>
      <p:pic>
        <p:nvPicPr>
          <p:cNvPr id="1026" name="Picture 2" descr="D:\Новая папка (2)\20160824_12111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928676"/>
            <a:ext cx="3857652" cy="2893239"/>
          </a:xfrm>
          <a:prstGeom prst="rect">
            <a:avLst/>
          </a:prstGeom>
          <a:noFill/>
        </p:spPr>
      </p:pic>
      <p:pic>
        <p:nvPicPr>
          <p:cNvPr id="1028" name="Picture 4" descr="D:\Новая папка (2)\20160824_12134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2066" y="785800"/>
            <a:ext cx="2928958" cy="1719327"/>
          </a:xfrm>
          <a:prstGeom prst="rect">
            <a:avLst/>
          </a:prstGeom>
          <a:noFill/>
        </p:spPr>
      </p:pic>
      <p:pic>
        <p:nvPicPr>
          <p:cNvPr id="1029" name="Picture 5" descr="D:\Новая папка (2)\20160824_12125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43504" y="3000378"/>
            <a:ext cx="2714612" cy="1423026"/>
          </a:xfrm>
          <a:prstGeom prst="rect">
            <a:avLst/>
          </a:prstGeom>
          <a:noFill/>
        </p:spPr>
      </p:pic>
      <p:pic>
        <p:nvPicPr>
          <p:cNvPr id="13" name="Picture 2" descr="D:\Дежурство СПОД по ППР\Документы\Косенков\Мои наработки\логотипы\Лого вектор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496" y="74111"/>
            <a:ext cx="469458" cy="450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360444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SolidWorks\Desktop\карта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14144" y="0"/>
            <a:ext cx="9194656" cy="5171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5" name="Прямоугольник 94"/>
          <p:cNvSpPr/>
          <p:nvPr/>
        </p:nvSpPr>
        <p:spPr>
          <a:xfrm>
            <a:off x="-252530" y="594360"/>
            <a:ext cx="9433048" cy="4577634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18000"/>
                </a:schemeClr>
              </a:gs>
              <a:gs pos="100000">
                <a:schemeClr val="bg1">
                  <a:alpha val="47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8" tIns="45686" rIns="91378" bIns="45686"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88" name="Прямоугольник 287"/>
          <p:cNvSpPr/>
          <p:nvPr/>
        </p:nvSpPr>
        <p:spPr>
          <a:xfrm>
            <a:off x="-24553" y="-1870"/>
            <a:ext cx="9186189" cy="621612"/>
          </a:xfrm>
          <a:prstGeom prst="rect">
            <a:avLst/>
          </a:prstGeom>
          <a:gradFill>
            <a:gsLst>
              <a:gs pos="0">
                <a:srgbClr val="0060A8">
                  <a:alpha val="80000"/>
                </a:srgbClr>
              </a:gs>
              <a:gs pos="49000">
                <a:srgbClr val="0077D0">
                  <a:alpha val="80000"/>
                </a:srgbClr>
              </a:gs>
              <a:gs pos="100000">
                <a:srgbClr val="008DF6">
                  <a:alpha val="80000"/>
                </a:srgbClr>
              </a:gs>
            </a:gsLst>
            <a:lin ang="16200000" scaled="1"/>
          </a:gradFill>
          <a:ln w="25400" cap="flat" cmpd="sng" algn="ctr">
            <a:noFill/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378" tIns="45686" rIns="91378" bIns="45686" rtlCol="0" anchor="ctr"/>
          <a:lstStyle/>
          <a:p>
            <a:pPr algn="ctr"/>
            <a:endParaRPr lang="ru-RU" kern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9" name="TextBox 288"/>
          <p:cNvSpPr txBox="1"/>
          <p:nvPr/>
        </p:nvSpPr>
        <p:spPr>
          <a:xfrm>
            <a:off x="450153" y="77598"/>
            <a:ext cx="8564689" cy="462677"/>
          </a:xfrm>
          <a:prstGeom prst="rect">
            <a:avLst/>
          </a:prstGeom>
          <a:noFill/>
          <a:ln>
            <a:noFill/>
          </a:ln>
          <a:effectLst>
            <a:innerShdw blurRad="63500" dist="50800" dir="5400000">
              <a:prstClr val="black">
                <a:alpha val="50000"/>
              </a:prstClr>
            </a:inn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lIns="0" tIns="0" rIns="0" bIns="0" anchor="ctr">
            <a:no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defTabSz="963381">
              <a:lnSpc>
                <a:spcPct val="80000"/>
              </a:lnSpc>
              <a:defRPr/>
            </a:pPr>
            <a:r>
              <a:rPr lang="ru-RU" b="1" kern="0" dirty="0" smtClean="0">
                <a:ln w="50800"/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Историческая справка</a:t>
            </a:r>
            <a:endParaRPr lang="ru-RU" b="1" kern="0" dirty="0">
              <a:ln w="50800"/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8224" y="617308"/>
            <a:ext cx="9135776" cy="45261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8" tIns="45686" rIns="91378" bIns="45686"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29" name="Picture 3" descr="C:\НР5\Хацернов\КОНТРСЛАЙДЫ\округа\ЦВО.png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428727" y="778586"/>
            <a:ext cx="6480720" cy="4137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49" name="Прямоугольник 148"/>
          <p:cNvSpPr/>
          <p:nvPr/>
        </p:nvSpPr>
        <p:spPr>
          <a:xfrm>
            <a:off x="-24553" y="617308"/>
            <a:ext cx="9143999" cy="4526192"/>
          </a:xfrm>
          <a:prstGeom prst="rect">
            <a:avLst/>
          </a:prstGeom>
          <a:solidFill>
            <a:schemeClr val="bg1">
              <a:alpha val="6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8" tIns="45686" rIns="91378" bIns="45686" numCol="1" rtlCol="0" anchor="ctr" anchorCtr="0"/>
          <a:lstStyle/>
          <a:p>
            <a:pPr indent="88840" algn="just">
              <a:lnSpc>
                <a:spcPct val="90000"/>
              </a:lnSpc>
              <a:defRPr/>
            </a:pPr>
            <a:r>
              <a:rPr lang="ru-RU" sz="16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Федеральное государственное казенное общеобразовательное учреждение СОШ № 11 основана приказом Министра обороны в 2000г. </a:t>
            </a:r>
          </a:p>
          <a:p>
            <a:pPr indent="88840" algn="just">
              <a:lnSpc>
                <a:spcPct val="90000"/>
              </a:lnSpc>
              <a:defRPr/>
            </a:pPr>
            <a:r>
              <a:rPr lang="ru-RU" sz="16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Расположена СОШ№11 на территории Чеченской Республики, в населенном пункте </a:t>
            </a:r>
            <a:r>
              <a:rPr lang="ru-RU" sz="16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Ханкала</a:t>
            </a:r>
            <a:r>
              <a:rPr lang="ru-RU" sz="16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 Школа создана для обучения детей военнослужащих, проходящих военную службу при в/ч 27777.</a:t>
            </a:r>
          </a:p>
          <a:p>
            <a:pPr indent="88840" algn="just">
              <a:lnSpc>
                <a:spcPct val="90000"/>
              </a:lnSpc>
              <a:defRPr/>
            </a:pPr>
            <a:r>
              <a:rPr lang="ru-RU" sz="16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Большинство выпускников после обучения поступают в высшие военные учебные заведения. Такие как Смоленское артиллерийское военное училище, Санкт-Петербургское военное </a:t>
            </a:r>
            <a:r>
              <a:rPr lang="ru-RU" sz="16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училище и </a:t>
            </a:r>
            <a:r>
              <a:rPr lang="ru-RU" sz="1600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тд</a:t>
            </a:r>
            <a:r>
              <a:rPr lang="ru-RU" sz="16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 Выпускники 4х классов поступают в Суворовские училища, кадетские училища, Пансион воспитанниц  Министерства обороны.</a:t>
            </a:r>
            <a:endParaRPr lang="ru-RU" sz="1600" i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Picture 2" descr="D:\Дежурство СПОД по ППР\Документы\Косенков\Мои наработки\логотипы\Лого вектор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496" y="51470"/>
            <a:ext cx="469458" cy="450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84946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Тема11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powerpoint-template-24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powerpoint-template-24 1">
        <a:dk1>
          <a:srgbClr val="4D4D4D"/>
        </a:dk1>
        <a:lt1>
          <a:srgbClr val="FFFFFF"/>
        </a:lt1>
        <a:dk2>
          <a:srgbClr val="4D4D4D"/>
        </a:dk2>
        <a:lt2>
          <a:srgbClr val="0C209B"/>
        </a:lt2>
        <a:accent1>
          <a:srgbClr val="2167BF"/>
        </a:accent1>
        <a:accent2>
          <a:srgbClr val="C60C0D"/>
        </a:accent2>
        <a:accent3>
          <a:srgbClr val="FFFFFF"/>
        </a:accent3>
        <a:accent4>
          <a:srgbClr val="404040"/>
        </a:accent4>
        <a:accent5>
          <a:srgbClr val="ABB8DC"/>
        </a:accent5>
        <a:accent6>
          <a:srgbClr val="B30A0B"/>
        </a:accent6>
        <a:hlink>
          <a:srgbClr val="4793C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2">
        <a:dk1>
          <a:srgbClr val="4D4D4D"/>
        </a:dk1>
        <a:lt1>
          <a:srgbClr val="FFFFFF"/>
        </a:lt1>
        <a:dk2>
          <a:srgbClr val="4D4D4D"/>
        </a:dk2>
        <a:lt2>
          <a:srgbClr val="CC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3">
        <a:dk1>
          <a:srgbClr val="4D4D4D"/>
        </a:dk1>
        <a:lt1>
          <a:srgbClr val="FFFFFF"/>
        </a:lt1>
        <a:dk2>
          <a:srgbClr val="4D4D4D"/>
        </a:dk2>
        <a:lt2>
          <a:srgbClr val="0E0F83"/>
        </a:lt2>
        <a:accent1>
          <a:srgbClr val="4049D2"/>
        </a:accent1>
        <a:accent2>
          <a:srgbClr val="494FD9"/>
        </a:accent2>
        <a:accent3>
          <a:srgbClr val="FFFFFF"/>
        </a:accent3>
        <a:accent4>
          <a:srgbClr val="404040"/>
        </a:accent4>
        <a:accent5>
          <a:srgbClr val="AFB1E5"/>
        </a:accent5>
        <a:accent6>
          <a:srgbClr val="4147C4"/>
        </a:accent6>
        <a:hlink>
          <a:srgbClr val="757DD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4">
        <a:dk1>
          <a:srgbClr val="4D4D4D"/>
        </a:dk1>
        <a:lt1>
          <a:srgbClr val="FFFFFF"/>
        </a:lt1>
        <a:dk2>
          <a:srgbClr val="4D4D4D"/>
        </a:dk2>
        <a:lt2>
          <a:srgbClr val="4B8ACD"/>
        </a:lt2>
        <a:accent1>
          <a:srgbClr val="5C98C2"/>
        </a:accent1>
        <a:accent2>
          <a:srgbClr val="93BAD6"/>
        </a:accent2>
        <a:accent3>
          <a:srgbClr val="FFFFFF"/>
        </a:accent3>
        <a:accent4>
          <a:srgbClr val="404040"/>
        </a:accent4>
        <a:accent5>
          <a:srgbClr val="B5CADD"/>
        </a:accent5>
        <a:accent6>
          <a:srgbClr val="85A8C2"/>
        </a:accent6>
        <a:hlink>
          <a:srgbClr val="AECDE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5">
        <a:dk1>
          <a:srgbClr val="4D4D4D"/>
        </a:dk1>
        <a:lt1>
          <a:srgbClr val="FFFFFF"/>
        </a:lt1>
        <a:dk2>
          <a:srgbClr val="4D4D4D"/>
        </a:dk2>
        <a:lt2>
          <a:srgbClr val="114682"/>
        </a:lt2>
        <a:accent1>
          <a:srgbClr val="295B99"/>
        </a:accent1>
        <a:accent2>
          <a:srgbClr val="406DA6"/>
        </a:accent2>
        <a:accent3>
          <a:srgbClr val="FFFFFF"/>
        </a:accent3>
        <a:accent4>
          <a:srgbClr val="404040"/>
        </a:accent4>
        <a:accent5>
          <a:srgbClr val="ACB5CA"/>
        </a:accent5>
        <a:accent6>
          <a:srgbClr val="396296"/>
        </a:accent6>
        <a:hlink>
          <a:srgbClr val="5F84B5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6">
        <a:dk1>
          <a:srgbClr val="4D4D4D"/>
        </a:dk1>
        <a:lt1>
          <a:srgbClr val="FFFFFF"/>
        </a:lt1>
        <a:dk2>
          <a:srgbClr val="4D4D4D"/>
        </a:dk2>
        <a:lt2>
          <a:srgbClr val="1984CC"/>
        </a:lt2>
        <a:accent1>
          <a:srgbClr val="0960AF"/>
        </a:accent1>
        <a:accent2>
          <a:srgbClr val="05438C"/>
        </a:accent2>
        <a:accent3>
          <a:srgbClr val="FFFFFF"/>
        </a:accent3>
        <a:accent4>
          <a:srgbClr val="404040"/>
        </a:accent4>
        <a:accent5>
          <a:srgbClr val="AAB6D4"/>
        </a:accent5>
        <a:accent6>
          <a:srgbClr val="043C7E"/>
        </a:accent6>
        <a:hlink>
          <a:srgbClr val="023069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7">
        <a:dk1>
          <a:srgbClr val="4D4D4D"/>
        </a:dk1>
        <a:lt1>
          <a:srgbClr val="FFFFFF"/>
        </a:lt1>
        <a:dk2>
          <a:srgbClr val="4D4D4D"/>
        </a:dk2>
        <a:lt2>
          <a:srgbClr val="116DE4"/>
        </a:lt2>
        <a:accent1>
          <a:srgbClr val="235CAF"/>
        </a:accent1>
        <a:accent2>
          <a:srgbClr val="54A1EE"/>
        </a:accent2>
        <a:accent3>
          <a:srgbClr val="FFFFFF"/>
        </a:accent3>
        <a:accent4>
          <a:srgbClr val="404040"/>
        </a:accent4>
        <a:accent5>
          <a:srgbClr val="ACB5D4"/>
        </a:accent5>
        <a:accent6>
          <a:srgbClr val="4B91D8"/>
        </a:accent6>
        <a:hlink>
          <a:srgbClr val="1391E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8">
        <a:dk1>
          <a:srgbClr val="4D4D4D"/>
        </a:dk1>
        <a:lt1>
          <a:srgbClr val="FFFFFF"/>
        </a:lt1>
        <a:dk2>
          <a:srgbClr val="4D4D4D"/>
        </a:dk2>
        <a:lt2>
          <a:srgbClr val="246DD8"/>
        </a:lt2>
        <a:accent1>
          <a:srgbClr val="2FC5F1"/>
        </a:accent1>
        <a:accent2>
          <a:srgbClr val="218DEB"/>
        </a:accent2>
        <a:accent3>
          <a:srgbClr val="FFFFFF"/>
        </a:accent3>
        <a:accent4>
          <a:srgbClr val="404040"/>
        </a:accent4>
        <a:accent5>
          <a:srgbClr val="ADDFF7"/>
        </a:accent5>
        <a:accent6>
          <a:srgbClr val="1D7FD5"/>
        </a:accent6>
        <a:hlink>
          <a:srgbClr val="39A1EB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9">
        <a:dk1>
          <a:srgbClr val="4D4D4D"/>
        </a:dk1>
        <a:lt1>
          <a:srgbClr val="FFFFFF"/>
        </a:lt1>
        <a:dk2>
          <a:srgbClr val="4D4D4D"/>
        </a:dk2>
        <a:lt2>
          <a:srgbClr val="031479"/>
        </a:lt2>
        <a:accent1>
          <a:srgbClr val="033A9D"/>
        </a:accent1>
        <a:accent2>
          <a:srgbClr val="0756B2"/>
        </a:accent2>
        <a:accent3>
          <a:srgbClr val="FFFFFF"/>
        </a:accent3>
        <a:accent4>
          <a:srgbClr val="404040"/>
        </a:accent4>
        <a:accent5>
          <a:srgbClr val="AAAECC"/>
        </a:accent5>
        <a:accent6>
          <a:srgbClr val="064DA1"/>
        </a:accent6>
        <a:hlink>
          <a:srgbClr val="0B69B8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0">
        <a:dk1>
          <a:srgbClr val="4D4D4D"/>
        </a:dk1>
        <a:lt1>
          <a:srgbClr val="FFFFFF"/>
        </a:lt1>
        <a:dk2>
          <a:srgbClr val="4D4D4D"/>
        </a:dk2>
        <a:lt2>
          <a:srgbClr val="0581C9"/>
        </a:lt2>
        <a:accent1>
          <a:srgbClr val="0486D6"/>
        </a:accent1>
        <a:accent2>
          <a:srgbClr val="04A1EE"/>
        </a:accent2>
        <a:accent3>
          <a:srgbClr val="FFFFFF"/>
        </a:accent3>
        <a:accent4>
          <a:srgbClr val="404040"/>
        </a:accent4>
        <a:accent5>
          <a:srgbClr val="AAC3E8"/>
        </a:accent5>
        <a:accent6>
          <a:srgbClr val="0391D8"/>
        </a:accent6>
        <a:hlink>
          <a:srgbClr val="04BDF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1">
        <a:dk1>
          <a:srgbClr val="4D4D4D"/>
        </a:dk1>
        <a:lt1>
          <a:srgbClr val="FFFFFF"/>
        </a:lt1>
        <a:dk2>
          <a:srgbClr val="4D4D4D"/>
        </a:dk2>
        <a:lt2>
          <a:srgbClr val="0581C9"/>
        </a:lt2>
        <a:accent1>
          <a:srgbClr val="0486D6"/>
        </a:accent1>
        <a:accent2>
          <a:srgbClr val="04A1EE"/>
        </a:accent2>
        <a:accent3>
          <a:srgbClr val="FFFFFF"/>
        </a:accent3>
        <a:accent4>
          <a:srgbClr val="404040"/>
        </a:accent4>
        <a:accent5>
          <a:srgbClr val="AAC3E8"/>
        </a:accent5>
        <a:accent6>
          <a:srgbClr val="0391D8"/>
        </a:accent6>
        <a:hlink>
          <a:srgbClr val="0B69B8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2">
        <a:dk1>
          <a:srgbClr val="4D4D4D"/>
        </a:dk1>
        <a:lt1>
          <a:srgbClr val="FFFFFF"/>
        </a:lt1>
        <a:dk2>
          <a:srgbClr val="4D4D4D"/>
        </a:dk2>
        <a:lt2>
          <a:srgbClr val="031479"/>
        </a:lt2>
        <a:accent1>
          <a:srgbClr val="033A9D"/>
        </a:accent1>
        <a:accent2>
          <a:srgbClr val="0756B2"/>
        </a:accent2>
        <a:accent3>
          <a:srgbClr val="FFFFFF"/>
        </a:accent3>
        <a:accent4>
          <a:srgbClr val="404040"/>
        </a:accent4>
        <a:accent5>
          <a:srgbClr val="AAAECC"/>
        </a:accent5>
        <a:accent6>
          <a:srgbClr val="064DA1"/>
        </a:accent6>
        <a:hlink>
          <a:srgbClr val="04BDF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3_Тема11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powerpoint-template-24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powerpoint-template-24 1">
        <a:dk1>
          <a:srgbClr val="4D4D4D"/>
        </a:dk1>
        <a:lt1>
          <a:srgbClr val="FFFFFF"/>
        </a:lt1>
        <a:dk2>
          <a:srgbClr val="4D4D4D"/>
        </a:dk2>
        <a:lt2>
          <a:srgbClr val="0C209B"/>
        </a:lt2>
        <a:accent1>
          <a:srgbClr val="2167BF"/>
        </a:accent1>
        <a:accent2>
          <a:srgbClr val="C60C0D"/>
        </a:accent2>
        <a:accent3>
          <a:srgbClr val="FFFFFF"/>
        </a:accent3>
        <a:accent4>
          <a:srgbClr val="404040"/>
        </a:accent4>
        <a:accent5>
          <a:srgbClr val="ABB8DC"/>
        </a:accent5>
        <a:accent6>
          <a:srgbClr val="B30A0B"/>
        </a:accent6>
        <a:hlink>
          <a:srgbClr val="4793C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2">
        <a:dk1>
          <a:srgbClr val="4D4D4D"/>
        </a:dk1>
        <a:lt1>
          <a:srgbClr val="FFFFFF"/>
        </a:lt1>
        <a:dk2>
          <a:srgbClr val="4D4D4D"/>
        </a:dk2>
        <a:lt2>
          <a:srgbClr val="CC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3">
        <a:dk1>
          <a:srgbClr val="4D4D4D"/>
        </a:dk1>
        <a:lt1>
          <a:srgbClr val="FFFFFF"/>
        </a:lt1>
        <a:dk2>
          <a:srgbClr val="4D4D4D"/>
        </a:dk2>
        <a:lt2>
          <a:srgbClr val="0E0F83"/>
        </a:lt2>
        <a:accent1>
          <a:srgbClr val="4049D2"/>
        </a:accent1>
        <a:accent2>
          <a:srgbClr val="494FD9"/>
        </a:accent2>
        <a:accent3>
          <a:srgbClr val="FFFFFF"/>
        </a:accent3>
        <a:accent4>
          <a:srgbClr val="404040"/>
        </a:accent4>
        <a:accent5>
          <a:srgbClr val="AFB1E5"/>
        </a:accent5>
        <a:accent6>
          <a:srgbClr val="4147C4"/>
        </a:accent6>
        <a:hlink>
          <a:srgbClr val="757DD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4">
        <a:dk1>
          <a:srgbClr val="4D4D4D"/>
        </a:dk1>
        <a:lt1>
          <a:srgbClr val="FFFFFF"/>
        </a:lt1>
        <a:dk2>
          <a:srgbClr val="4D4D4D"/>
        </a:dk2>
        <a:lt2>
          <a:srgbClr val="4B8ACD"/>
        </a:lt2>
        <a:accent1>
          <a:srgbClr val="5C98C2"/>
        </a:accent1>
        <a:accent2>
          <a:srgbClr val="93BAD6"/>
        </a:accent2>
        <a:accent3>
          <a:srgbClr val="FFFFFF"/>
        </a:accent3>
        <a:accent4>
          <a:srgbClr val="404040"/>
        </a:accent4>
        <a:accent5>
          <a:srgbClr val="B5CADD"/>
        </a:accent5>
        <a:accent6>
          <a:srgbClr val="85A8C2"/>
        </a:accent6>
        <a:hlink>
          <a:srgbClr val="AECDE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5">
        <a:dk1>
          <a:srgbClr val="4D4D4D"/>
        </a:dk1>
        <a:lt1>
          <a:srgbClr val="FFFFFF"/>
        </a:lt1>
        <a:dk2>
          <a:srgbClr val="4D4D4D"/>
        </a:dk2>
        <a:lt2>
          <a:srgbClr val="114682"/>
        </a:lt2>
        <a:accent1>
          <a:srgbClr val="295B99"/>
        </a:accent1>
        <a:accent2>
          <a:srgbClr val="406DA6"/>
        </a:accent2>
        <a:accent3>
          <a:srgbClr val="FFFFFF"/>
        </a:accent3>
        <a:accent4>
          <a:srgbClr val="404040"/>
        </a:accent4>
        <a:accent5>
          <a:srgbClr val="ACB5CA"/>
        </a:accent5>
        <a:accent6>
          <a:srgbClr val="396296"/>
        </a:accent6>
        <a:hlink>
          <a:srgbClr val="5F84B5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6">
        <a:dk1>
          <a:srgbClr val="4D4D4D"/>
        </a:dk1>
        <a:lt1>
          <a:srgbClr val="FFFFFF"/>
        </a:lt1>
        <a:dk2>
          <a:srgbClr val="4D4D4D"/>
        </a:dk2>
        <a:lt2>
          <a:srgbClr val="1984CC"/>
        </a:lt2>
        <a:accent1>
          <a:srgbClr val="0960AF"/>
        </a:accent1>
        <a:accent2>
          <a:srgbClr val="05438C"/>
        </a:accent2>
        <a:accent3>
          <a:srgbClr val="FFFFFF"/>
        </a:accent3>
        <a:accent4>
          <a:srgbClr val="404040"/>
        </a:accent4>
        <a:accent5>
          <a:srgbClr val="AAB6D4"/>
        </a:accent5>
        <a:accent6>
          <a:srgbClr val="043C7E"/>
        </a:accent6>
        <a:hlink>
          <a:srgbClr val="023069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7">
        <a:dk1>
          <a:srgbClr val="4D4D4D"/>
        </a:dk1>
        <a:lt1>
          <a:srgbClr val="FFFFFF"/>
        </a:lt1>
        <a:dk2>
          <a:srgbClr val="4D4D4D"/>
        </a:dk2>
        <a:lt2>
          <a:srgbClr val="116DE4"/>
        </a:lt2>
        <a:accent1>
          <a:srgbClr val="235CAF"/>
        </a:accent1>
        <a:accent2>
          <a:srgbClr val="54A1EE"/>
        </a:accent2>
        <a:accent3>
          <a:srgbClr val="FFFFFF"/>
        </a:accent3>
        <a:accent4>
          <a:srgbClr val="404040"/>
        </a:accent4>
        <a:accent5>
          <a:srgbClr val="ACB5D4"/>
        </a:accent5>
        <a:accent6>
          <a:srgbClr val="4B91D8"/>
        </a:accent6>
        <a:hlink>
          <a:srgbClr val="1391E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8">
        <a:dk1>
          <a:srgbClr val="4D4D4D"/>
        </a:dk1>
        <a:lt1>
          <a:srgbClr val="FFFFFF"/>
        </a:lt1>
        <a:dk2>
          <a:srgbClr val="4D4D4D"/>
        </a:dk2>
        <a:lt2>
          <a:srgbClr val="246DD8"/>
        </a:lt2>
        <a:accent1>
          <a:srgbClr val="2FC5F1"/>
        </a:accent1>
        <a:accent2>
          <a:srgbClr val="218DEB"/>
        </a:accent2>
        <a:accent3>
          <a:srgbClr val="FFFFFF"/>
        </a:accent3>
        <a:accent4>
          <a:srgbClr val="404040"/>
        </a:accent4>
        <a:accent5>
          <a:srgbClr val="ADDFF7"/>
        </a:accent5>
        <a:accent6>
          <a:srgbClr val="1D7FD5"/>
        </a:accent6>
        <a:hlink>
          <a:srgbClr val="39A1EB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9">
        <a:dk1>
          <a:srgbClr val="4D4D4D"/>
        </a:dk1>
        <a:lt1>
          <a:srgbClr val="FFFFFF"/>
        </a:lt1>
        <a:dk2>
          <a:srgbClr val="4D4D4D"/>
        </a:dk2>
        <a:lt2>
          <a:srgbClr val="031479"/>
        </a:lt2>
        <a:accent1>
          <a:srgbClr val="033A9D"/>
        </a:accent1>
        <a:accent2>
          <a:srgbClr val="0756B2"/>
        </a:accent2>
        <a:accent3>
          <a:srgbClr val="FFFFFF"/>
        </a:accent3>
        <a:accent4>
          <a:srgbClr val="404040"/>
        </a:accent4>
        <a:accent5>
          <a:srgbClr val="AAAECC"/>
        </a:accent5>
        <a:accent6>
          <a:srgbClr val="064DA1"/>
        </a:accent6>
        <a:hlink>
          <a:srgbClr val="0B69B8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0">
        <a:dk1>
          <a:srgbClr val="4D4D4D"/>
        </a:dk1>
        <a:lt1>
          <a:srgbClr val="FFFFFF"/>
        </a:lt1>
        <a:dk2>
          <a:srgbClr val="4D4D4D"/>
        </a:dk2>
        <a:lt2>
          <a:srgbClr val="0581C9"/>
        </a:lt2>
        <a:accent1>
          <a:srgbClr val="0486D6"/>
        </a:accent1>
        <a:accent2>
          <a:srgbClr val="04A1EE"/>
        </a:accent2>
        <a:accent3>
          <a:srgbClr val="FFFFFF"/>
        </a:accent3>
        <a:accent4>
          <a:srgbClr val="404040"/>
        </a:accent4>
        <a:accent5>
          <a:srgbClr val="AAC3E8"/>
        </a:accent5>
        <a:accent6>
          <a:srgbClr val="0391D8"/>
        </a:accent6>
        <a:hlink>
          <a:srgbClr val="04BDF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1">
        <a:dk1>
          <a:srgbClr val="4D4D4D"/>
        </a:dk1>
        <a:lt1>
          <a:srgbClr val="FFFFFF"/>
        </a:lt1>
        <a:dk2>
          <a:srgbClr val="4D4D4D"/>
        </a:dk2>
        <a:lt2>
          <a:srgbClr val="0581C9"/>
        </a:lt2>
        <a:accent1>
          <a:srgbClr val="0486D6"/>
        </a:accent1>
        <a:accent2>
          <a:srgbClr val="04A1EE"/>
        </a:accent2>
        <a:accent3>
          <a:srgbClr val="FFFFFF"/>
        </a:accent3>
        <a:accent4>
          <a:srgbClr val="404040"/>
        </a:accent4>
        <a:accent5>
          <a:srgbClr val="AAC3E8"/>
        </a:accent5>
        <a:accent6>
          <a:srgbClr val="0391D8"/>
        </a:accent6>
        <a:hlink>
          <a:srgbClr val="0B69B8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2">
        <a:dk1>
          <a:srgbClr val="4D4D4D"/>
        </a:dk1>
        <a:lt1>
          <a:srgbClr val="FFFFFF"/>
        </a:lt1>
        <a:dk2>
          <a:srgbClr val="4D4D4D"/>
        </a:dk2>
        <a:lt2>
          <a:srgbClr val="031479"/>
        </a:lt2>
        <a:accent1>
          <a:srgbClr val="033A9D"/>
        </a:accent1>
        <a:accent2>
          <a:srgbClr val="0756B2"/>
        </a:accent2>
        <a:accent3>
          <a:srgbClr val="FFFFFF"/>
        </a:accent3>
        <a:accent4>
          <a:srgbClr val="404040"/>
        </a:accent4>
        <a:accent5>
          <a:srgbClr val="AAAECC"/>
        </a:accent5>
        <a:accent6>
          <a:srgbClr val="064DA1"/>
        </a:accent6>
        <a:hlink>
          <a:srgbClr val="04BDF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23070</TotalTime>
  <Words>735</Words>
  <Application>Microsoft Office PowerPoint</Application>
  <PresentationFormat>Экран (16:9)</PresentationFormat>
  <Paragraphs>254</Paragraphs>
  <Slides>13</Slides>
  <Notes>13</Notes>
  <HiddenSlides>0</HiddenSlides>
  <MMClips>0</MMClips>
  <ScaleCrop>false</ScaleCrop>
  <HeadingPairs>
    <vt:vector size="4" baseType="variant">
      <vt:variant>
        <vt:lpstr>Тема</vt:lpstr>
      </vt:variant>
      <vt:variant>
        <vt:i4>6</vt:i4>
      </vt:variant>
      <vt:variant>
        <vt:lpstr>Заголовки слайдов</vt:lpstr>
      </vt:variant>
      <vt:variant>
        <vt:i4>13</vt:i4>
      </vt:variant>
    </vt:vector>
  </HeadingPairs>
  <TitlesOfParts>
    <vt:vector size="19" baseType="lpstr">
      <vt:lpstr>2_Тема Office</vt:lpstr>
      <vt:lpstr>2_Тема11</vt:lpstr>
      <vt:lpstr>3_Тема11</vt:lpstr>
      <vt:lpstr>3_Тема Office</vt:lpstr>
      <vt:lpstr>4_Тема Office</vt:lpstr>
      <vt:lpstr>5_Тема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Татьяна</cp:lastModifiedBy>
  <cp:revision>1210</cp:revision>
  <cp:lastPrinted>2016-05-16T14:27:24Z</cp:lastPrinted>
  <dcterms:created xsi:type="dcterms:W3CDTF">2015-11-10T09:37:36Z</dcterms:created>
  <dcterms:modified xsi:type="dcterms:W3CDTF">2019-02-27T11:09:50Z</dcterms:modified>
</cp:coreProperties>
</file>